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56" r:id="rId2"/>
    <p:sldId id="426" r:id="rId3"/>
    <p:sldId id="474" r:id="rId4"/>
    <p:sldId id="475" r:id="rId5"/>
    <p:sldId id="506" r:id="rId6"/>
    <p:sldId id="449" r:id="rId7"/>
    <p:sldId id="507" r:id="rId8"/>
    <p:sldId id="508" r:id="rId9"/>
    <p:sldId id="509" r:id="rId10"/>
    <p:sldId id="510" r:id="rId11"/>
    <p:sldId id="511" r:id="rId12"/>
    <p:sldId id="513" r:id="rId13"/>
    <p:sldId id="512" r:id="rId14"/>
    <p:sldId id="514" r:id="rId15"/>
    <p:sldId id="520" r:id="rId16"/>
    <p:sldId id="519" r:id="rId17"/>
    <p:sldId id="521" r:id="rId18"/>
    <p:sldId id="522" r:id="rId19"/>
    <p:sldId id="517" r:id="rId20"/>
    <p:sldId id="436" r:id="rId21"/>
  </p:sldIdLst>
  <p:sldSz cx="10075863" cy="7562850"/>
  <p:notesSz cx="7772400" cy="10058400"/>
  <p:defaultTextStyle>
    <a:defPPr>
      <a:defRPr lang="en-GB"/>
    </a:defPPr>
    <a:lvl1pPr algn="l" defTabSz="457200" rtl="0" fontAlgn="base">
      <a:spcBef>
        <a:spcPct val="0"/>
      </a:spcBef>
      <a:spcAft>
        <a:spcPct val="0"/>
      </a:spcAft>
      <a:defRPr kern="1200">
        <a:solidFill>
          <a:schemeClr val="bg1"/>
        </a:solidFill>
        <a:latin typeface="Arial" charset="0"/>
        <a:ea typeface="Microsoft YaHei" pitchFamily="34" charset="-122"/>
        <a:cs typeface="+mn-cs"/>
      </a:defRPr>
    </a:lvl1pPr>
    <a:lvl2pPr marL="742950" indent="-285750" algn="l" defTabSz="457200" rtl="0" fontAlgn="base">
      <a:spcBef>
        <a:spcPct val="0"/>
      </a:spcBef>
      <a:spcAft>
        <a:spcPct val="0"/>
      </a:spcAft>
      <a:defRPr kern="1200">
        <a:solidFill>
          <a:schemeClr val="bg1"/>
        </a:solidFill>
        <a:latin typeface="Arial" charset="0"/>
        <a:ea typeface="Microsoft YaHei" pitchFamily="34" charset="-122"/>
        <a:cs typeface="+mn-cs"/>
      </a:defRPr>
    </a:lvl2pPr>
    <a:lvl3pPr marL="11430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3pPr>
    <a:lvl4pPr marL="16002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4pPr>
    <a:lvl5pPr marL="20574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5pPr>
    <a:lvl6pPr marL="2286000" algn="l" defTabSz="914400" rtl="0" eaLnBrk="1" latinLnBrk="0" hangingPunct="1">
      <a:defRPr kern="1200">
        <a:solidFill>
          <a:schemeClr val="bg1"/>
        </a:solidFill>
        <a:latin typeface="Arial" charset="0"/>
        <a:ea typeface="Microsoft YaHei" pitchFamily="34" charset="-122"/>
        <a:cs typeface="+mn-cs"/>
      </a:defRPr>
    </a:lvl6pPr>
    <a:lvl7pPr marL="2743200" algn="l" defTabSz="914400" rtl="0" eaLnBrk="1" latinLnBrk="0" hangingPunct="1">
      <a:defRPr kern="1200">
        <a:solidFill>
          <a:schemeClr val="bg1"/>
        </a:solidFill>
        <a:latin typeface="Arial" charset="0"/>
        <a:ea typeface="Microsoft YaHei" pitchFamily="34" charset="-122"/>
        <a:cs typeface="+mn-cs"/>
      </a:defRPr>
    </a:lvl7pPr>
    <a:lvl8pPr marL="3200400" algn="l" defTabSz="914400" rtl="0" eaLnBrk="1" latinLnBrk="0" hangingPunct="1">
      <a:defRPr kern="1200">
        <a:solidFill>
          <a:schemeClr val="bg1"/>
        </a:solidFill>
        <a:latin typeface="Arial" charset="0"/>
        <a:ea typeface="Microsoft YaHei" pitchFamily="34" charset="-122"/>
        <a:cs typeface="+mn-cs"/>
      </a:defRPr>
    </a:lvl8pPr>
    <a:lvl9pPr marL="3657600" algn="l" defTabSz="914400" rtl="0" eaLnBrk="1" latinLnBrk="0" hangingPunct="1">
      <a:defRPr kern="1200">
        <a:solidFill>
          <a:schemeClr val="bg1"/>
        </a:solidFill>
        <a:latin typeface="Arial" charset="0"/>
        <a:ea typeface="Microsoft YaHei" pitchFamily="34"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10" autoAdjust="0"/>
    <p:restoredTop sz="95771" autoAdjust="0"/>
  </p:normalViewPr>
  <p:slideViewPr>
    <p:cSldViewPr>
      <p:cViewPr>
        <p:scale>
          <a:sx n="90" d="100"/>
          <a:sy n="90" d="100"/>
        </p:scale>
        <p:origin x="-2466" y="-3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79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106028-86AF-4501-A55B-EBC8AEA85AB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61B249A-3130-48B6-9683-D413BA0CD2AB}">
      <dgm:prSet phldrT="[Text]" custT="1"/>
      <dgm:spPr/>
      <dgm:t>
        <a:bodyPr/>
        <a:lstStyle/>
        <a:p>
          <a:r>
            <a:rPr lang="en-US" sz="3200" dirty="0" smtClean="0">
              <a:latin typeface="Times New Roman" pitchFamily="18" charset="0"/>
              <a:cs typeface="Times New Roman" pitchFamily="18" charset="0"/>
            </a:rPr>
            <a:t>1</a:t>
          </a:r>
          <a:endParaRPr lang="en-US" sz="3200" dirty="0">
            <a:latin typeface="Times New Roman" pitchFamily="18" charset="0"/>
            <a:cs typeface="Times New Roman" pitchFamily="18" charset="0"/>
          </a:endParaRPr>
        </a:p>
      </dgm:t>
    </dgm:pt>
    <dgm:pt modelId="{70CBBA98-1099-47C6-B693-112EE7DA019B}" type="parTrans" cxnId="{9FC77882-9BEB-48AE-9E4E-EFAFCC62C87C}">
      <dgm:prSet/>
      <dgm:spPr/>
      <dgm:t>
        <a:bodyPr/>
        <a:lstStyle/>
        <a:p>
          <a:endParaRPr lang="en-US" sz="3200">
            <a:latin typeface="Times New Roman" pitchFamily="18" charset="0"/>
            <a:cs typeface="Times New Roman" pitchFamily="18" charset="0"/>
          </a:endParaRPr>
        </a:p>
      </dgm:t>
    </dgm:pt>
    <dgm:pt modelId="{42D62F3F-9BA0-4FBC-8C8A-4148EE6E47D8}" type="sibTrans" cxnId="{9FC77882-9BEB-48AE-9E4E-EFAFCC62C87C}">
      <dgm:prSet/>
      <dgm:spPr/>
      <dgm:t>
        <a:bodyPr/>
        <a:lstStyle/>
        <a:p>
          <a:endParaRPr lang="en-US" sz="3200">
            <a:latin typeface="Times New Roman" pitchFamily="18" charset="0"/>
            <a:cs typeface="Times New Roman" pitchFamily="18" charset="0"/>
          </a:endParaRPr>
        </a:p>
      </dgm:t>
    </dgm:pt>
    <dgm:pt modelId="{48575A41-81FA-44E0-BA38-D2CC3BCB2BCC}">
      <dgm:prSet phldrT="[Text]" custT="1"/>
      <dgm:spPr/>
      <dgm:t>
        <a:bodyPr/>
        <a:lstStyle/>
        <a:p>
          <a:r>
            <a:rPr lang="en-US" sz="3200" dirty="0" err="1" smtClean="0">
              <a:latin typeface="Times New Roman" pitchFamily="18" charset="0"/>
              <a:cs typeface="Times New Roman" pitchFamily="18" charset="0"/>
            </a:rPr>
            <a:t>Chỉnh</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lý</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quyết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toán</a:t>
          </a:r>
          <a:endParaRPr lang="en-US" sz="3200" dirty="0">
            <a:latin typeface="Times New Roman" pitchFamily="18" charset="0"/>
            <a:cs typeface="Times New Roman" pitchFamily="18" charset="0"/>
          </a:endParaRPr>
        </a:p>
      </dgm:t>
    </dgm:pt>
    <dgm:pt modelId="{63F8E681-BBAA-4B17-BCA3-015D0081B898}" type="parTrans" cxnId="{566E2074-A331-478B-B5A3-C29689685E6C}">
      <dgm:prSet/>
      <dgm:spPr/>
      <dgm:t>
        <a:bodyPr/>
        <a:lstStyle/>
        <a:p>
          <a:endParaRPr lang="en-US" sz="3200">
            <a:latin typeface="Times New Roman" pitchFamily="18" charset="0"/>
            <a:cs typeface="Times New Roman" pitchFamily="18" charset="0"/>
          </a:endParaRPr>
        </a:p>
      </dgm:t>
    </dgm:pt>
    <dgm:pt modelId="{04613CD9-7ECA-4B99-AC59-346BF7630C50}" type="sibTrans" cxnId="{566E2074-A331-478B-B5A3-C29689685E6C}">
      <dgm:prSet/>
      <dgm:spPr/>
      <dgm:t>
        <a:bodyPr/>
        <a:lstStyle/>
        <a:p>
          <a:endParaRPr lang="en-US" sz="3200">
            <a:latin typeface="Times New Roman" pitchFamily="18" charset="0"/>
            <a:cs typeface="Times New Roman" pitchFamily="18" charset="0"/>
          </a:endParaRPr>
        </a:p>
      </dgm:t>
    </dgm:pt>
    <dgm:pt modelId="{202D1403-2215-4FC3-8200-966F8FCD3043}">
      <dgm:prSet phldrT="[Text]" custT="1"/>
      <dgm:spPr/>
      <dgm:t>
        <a:bodyPr/>
        <a:lstStyle/>
        <a:p>
          <a:r>
            <a:rPr lang="en-US" sz="3200" dirty="0" smtClean="0">
              <a:latin typeface="Times New Roman" pitchFamily="18" charset="0"/>
              <a:cs typeface="Times New Roman" pitchFamily="18" charset="0"/>
            </a:rPr>
            <a:t>2</a:t>
          </a:r>
          <a:endParaRPr lang="en-US" sz="3200" dirty="0">
            <a:latin typeface="Times New Roman" pitchFamily="18" charset="0"/>
            <a:cs typeface="Times New Roman" pitchFamily="18" charset="0"/>
          </a:endParaRPr>
        </a:p>
      </dgm:t>
    </dgm:pt>
    <dgm:pt modelId="{CE2BE2FB-8C5F-4797-94C5-7F402C78A122}" type="parTrans" cxnId="{EFE5FDB1-5AFC-40E8-B069-73C38DB65E54}">
      <dgm:prSet/>
      <dgm:spPr/>
      <dgm:t>
        <a:bodyPr/>
        <a:lstStyle/>
        <a:p>
          <a:endParaRPr lang="en-US" sz="3200">
            <a:latin typeface="Times New Roman" pitchFamily="18" charset="0"/>
            <a:cs typeface="Times New Roman" pitchFamily="18" charset="0"/>
          </a:endParaRPr>
        </a:p>
      </dgm:t>
    </dgm:pt>
    <dgm:pt modelId="{F98BFED8-362A-41DB-867A-96CAB5726E03}" type="sibTrans" cxnId="{EFE5FDB1-5AFC-40E8-B069-73C38DB65E54}">
      <dgm:prSet/>
      <dgm:spPr/>
      <dgm:t>
        <a:bodyPr/>
        <a:lstStyle/>
        <a:p>
          <a:endParaRPr lang="en-US" sz="3200">
            <a:latin typeface="Times New Roman" pitchFamily="18" charset="0"/>
            <a:cs typeface="Times New Roman" pitchFamily="18" charset="0"/>
          </a:endParaRPr>
        </a:p>
      </dgm:t>
    </dgm:pt>
    <dgm:pt modelId="{15D6DBA8-1A7D-446D-BE09-A7D95F85FC90}">
      <dgm:prSet phldrT="[Text]" custT="1"/>
      <dgm:spPr/>
      <dgm:t>
        <a:bodyPr/>
        <a:lstStyle/>
        <a:p>
          <a:r>
            <a:rPr lang="en-US" sz="3200" dirty="0" err="1" smtClean="0">
              <a:latin typeface="Times New Roman" pitchFamily="18" charset="0"/>
              <a:cs typeface="Times New Roman" pitchFamily="18" charset="0"/>
            </a:rPr>
            <a:t>Xác</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định</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thặng</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dư</a:t>
          </a:r>
          <a:r>
            <a:rPr lang="en-US" sz="3200" dirty="0" smtClean="0">
              <a:latin typeface="Times New Roman" pitchFamily="18" charset="0"/>
              <a:cs typeface="Times New Roman" pitchFamily="18" charset="0"/>
            </a:rPr>
            <a:t>/</a:t>
          </a:r>
          <a:r>
            <a:rPr lang="en-US" sz="3200" dirty="0" err="1" smtClean="0">
              <a:latin typeface="Times New Roman" pitchFamily="18" charset="0"/>
              <a:cs typeface="Times New Roman" pitchFamily="18" charset="0"/>
            </a:rPr>
            <a:t>thâm</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hụt</a:t>
          </a:r>
          <a:endParaRPr lang="en-US" sz="3200" dirty="0">
            <a:latin typeface="Times New Roman" pitchFamily="18" charset="0"/>
            <a:cs typeface="Times New Roman" pitchFamily="18" charset="0"/>
          </a:endParaRPr>
        </a:p>
      </dgm:t>
    </dgm:pt>
    <dgm:pt modelId="{53AED70F-EEC3-4F97-8A73-BD76304387CA}" type="parTrans" cxnId="{41C2D752-F34F-4A1F-8FF0-1F9AAA8FA2C9}">
      <dgm:prSet/>
      <dgm:spPr/>
      <dgm:t>
        <a:bodyPr/>
        <a:lstStyle/>
        <a:p>
          <a:endParaRPr lang="en-US" sz="3200">
            <a:latin typeface="Times New Roman" pitchFamily="18" charset="0"/>
            <a:cs typeface="Times New Roman" pitchFamily="18" charset="0"/>
          </a:endParaRPr>
        </a:p>
      </dgm:t>
    </dgm:pt>
    <dgm:pt modelId="{941494E0-C597-415C-9113-A081F4D4B03C}" type="sibTrans" cxnId="{41C2D752-F34F-4A1F-8FF0-1F9AAA8FA2C9}">
      <dgm:prSet/>
      <dgm:spPr/>
      <dgm:t>
        <a:bodyPr/>
        <a:lstStyle/>
        <a:p>
          <a:endParaRPr lang="en-US" sz="3200">
            <a:latin typeface="Times New Roman" pitchFamily="18" charset="0"/>
            <a:cs typeface="Times New Roman" pitchFamily="18" charset="0"/>
          </a:endParaRPr>
        </a:p>
      </dgm:t>
    </dgm:pt>
    <dgm:pt modelId="{660A9C25-CBCB-4A94-9541-D833732CBF8F}">
      <dgm:prSet phldrT="[Text]" custT="1"/>
      <dgm:spPr/>
      <dgm:t>
        <a:bodyPr/>
        <a:lstStyle/>
        <a:p>
          <a:r>
            <a:rPr lang="en-US" sz="3200" dirty="0" smtClean="0">
              <a:latin typeface="Times New Roman" pitchFamily="18" charset="0"/>
              <a:cs typeface="Times New Roman" pitchFamily="18" charset="0"/>
            </a:rPr>
            <a:t>3</a:t>
          </a:r>
          <a:endParaRPr lang="en-US" sz="3200" dirty="0">
            <a:latin typeface="Times New Roman" pitchFamily="18" charset="0"/>
            <a:cs typeface="Times New Roman" pitchFamily="18" charset="0"/>
          </a:endParaRPr>
        </a:p>
      </dgm:t>
    </dgm:pt>
    <dgm:pt modelId="{287378BF-64BA-4173-BCB4-611DE8EFCF71}" type="parTrans" cxnId="{7CA71C04-821F-4664-A37D-BA65C2BB20E3}">
      <dgm:prSet/>
      <dgm:spPr/>
      <dgm:t>
        <a:bodyPr/>
        <a:lstStyle/>
        <a:p>
          <a:endParaRPr lang="en-US" sz="3200">
            <a:latin typeface="Times New Roman" pitchFamily="18" charset="0"/>
            <a:cs typeface="Times New Roman" pitchFamily="18" charset="0"/>
          </a:endParaRPr>
        </a:p>
      </dgm:t>
    </dgm:pt>
    <dgm:pt modelId="{D26965FC-5D2A-4BD4-956A-7CAD841662EB}" type="sibTrans" cxnId="{7CA71C04-821F-4664-A37D-BA65C2BB20E3}">
      <dgm:prSet/>
      <dgm:spPr/>
      <dgm:t>
        <a:bodyPr/>
        <a:lstStyle/>
        <a:p>
          <a:endParaRPr lang="en-US" sz="3200">
            <a:latin typeface="Times New Roman" pitchFamily="18" charset="0"/>
            <a:cs typeface="Times New Roman" pitchFamily="18" charset="0"/>
          </a:endParaRPr>
        </a:p>
      </dgm:t>
    </dgm:pt>
    <dgm:pt modelId="{F4A507A9-4D16-4EA0-AAA0-7B5B3AD77D82}">
      <dgm:prSet phldrT="[Text]" custT="1"/>
      <dgm:spPr/>
      <dgm:t>
        <a:bodyPr/>
        <a:lstStyle/>
        <a:p>
          <a:r>
            <a:rPr lang="en-US" sz="3200" dirty="0" err="1" smtClean="0">
              <a:latin typeface="Times New Roman" pitchFamily="18" charset="0"/>
              <a:cs typeface="Times New Roman" pitchFamily="18" charset="0"/>
            </a:rPr>
            <a:t>Lập</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báo</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cáo</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tài</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chính</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báo</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cáo</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quyết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toán</a:t>
          </a:r>
          <a:endParaRPr lang="en-US" sz="3200" dirty="0">
            <a:latin typeface="Times New Roman" pitchFamily="18" charset="0"/>
            <a:cs typeface="Times New Roman" pitchFamily="18" charset="0"/>
          </a:endParaRPr>
        </a:p>
      </dgm:t>
    </dgm:pt>
    <dgm:pt modelId="{E909B508-98EC-4667-B8F3-36DDDEA52D0D}" type="parTrans" cxnId="{B65FEFBC-787E-436E-9483-C2BEFD0CBB39}">
      <dgm:prSet/>
      <dgm:spPr/>
      <dgm:t>
        <a:bodyPr/>
        <a:lstStyle/>
        <a:p>
          <a:endParaRPr lang="en-US" sz="3200">
            <a:latin typeface="Times New Roman" pitchFamily="18" charset="0"/>
            <a:cs typeface="Times New Roman" pitchFamily="18" charset="0"/>
          </a:endParaRPr>
        </a:p>
      </dgm:t>
    </dgm:pt>
    <dgm:pt modelId="{3E76970A-2916-4BBC-98B5-8D3E8400EBA6}" type="sibTrans" cxnId="{B65FEFBC-787E-436E-9483-C2BEFD0CBB39}">
      <dgm:prSet/>
      <dgm:spPr/>
      <dgm:t>
        <a:bodyPr/>
        <a:lstStyle/>
        <a:p>
          <a:endParaRPr lang="en-US" sz="3200">
            <a:latin typeface="Times New Roman" pitchFamily="18" charset="0"/>
            <a:cs typeface="Times New Roman" pitchFamily="18" charset="0"/>
          </a:endParaRPr>
        </a:p>
      </dgm:t>
    </dgm:pt>
    <dgm:pt modelId="{A051555B-232D-40C2-9A3A-419DE09E0A06}">
      <dgm:prSet phldrT="[Text]" custT="1"/>
      <dgm:spPr/>
      <dgm:t>
        <a:bodyPr/>
        <a:lstStyle/>
        <a:p>
          <a:r>
            <a:rPr lang="en-US" sz="3200" dirty="0" smtClean="0">
              <a:latin typeface="Times New Roman" pitchFamily="18" charset="0"/>
              <a:cs typeface="Times New Roman" pitchFamily="18" charset="0"/>
            </a:rPr>
            <a:t>4</a:t>
          </a:r>
          <a:endParaRPr lang="en-US" sz="3200" dirty="0">
            <a:latin typeface="Times New Roman" pitchFamily="18" charset="0"/>
            <a:cs typeface="Times New Roman" pitchFamily="18" charset="0"/>
          </a:endParaRPr>
        </a:p>
      </dgm:t>
    </dgm:pt>
    <dgm:pt modelId="{B9718931-1F61-49EF-9BFB-F7D9524D0D91}" type="parTrans" cxnId="{AB9E6D9A-DBFD-48A8-AA78-50E7CC43537F}">
      <dgm:prSet/>
      <dgm:spPr/>
      <dgm:t>
        <a:bodyPr/>
        <a:lstStyle/>
        <a:p>
          <a:endParaRPr lang="en-US" sz="3200">
            <a:latin typeface="Times New Roman" pitchFamily="18" charset="0"/>
            <a:cs typeface="Times New Roman" pitchFamily="18" charset="0"/>
          </a:endParaRPr>
        </a:p>
      </dgm:t>
    </dgm:pt>
    <dgm:pt modelId="{8FADCCBC-E436-4D23-9D0E-BF1CD2F8925F}" type="sibTrans" cxnId="{AB9E6D9A-DBFD-48A8-AA78-50E7CC43537F}">
      <dgm:prSet/>
      <dgm:spPr/>
      <dgm:t>
        <a:bodyPr/>
        <a:lstStyle/>
        <a:p>
          <a:endParaRPr lang="en-US" sz="3200">
            <a:latin typeface="Times New Roman" pitchFamily="18" charset="0"/>
            <a:cs typeface="Times New Roman" pitchFamily="18" charset="0"/>
          </a:endParaRPr>
        </a:p>
      </dgm:t>
    </dgm:pt>
    <dgm:pt modelId="{AF7DF8F7-23AF-43FE-AA08-2844DA2B9F54}">
      <dgm:prSet phldrT="[Text]" custT="1"/>
      <dgm:spPr/>
      <dgm:t>
        <a:bodyPr/>
        <a:lstStyle/>
        <a:p>
          <a:r>
            <a:rPr lang="en-US" sz="3200" dirty="0" err="1" smtClean="0">
              <a:latin typeface="Times New Roman" pitchFamily="18" charset="0"/>
              <a:cs typeface="Times New Roman" pitchFamily="18" charset="0"/>
            </a:rPr>
            <a:t>Kết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chuyển</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số</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dư</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cuối</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năm</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quyết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toán</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số</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dư</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đầu</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năm</a:t>
          </a:r>
          <a:r>
            <a:rPr lang="en-US" sz="3200" dirty="0" smtClean="0">
              <a:latin typeface="Times New Roman" pitchFamily="18" charset="0"/>
              <a:cs typeface="Times New Roman" pitchFamily="18" charset="0"/>
            </a:rPr>
            <a:t>		</a:t>
          </a:r>
          <a:endParaRPr lang="en-US" sz="3200" dirty="0">
            <a:latin typeface="Times New Roman" pitchFamily="18" charset="0"/>
            <a:cs typeface="Times New Roman" pitchFamily="18" charset="0"/>
          </a:endParaRPr>
        </a:p>
      </dgm:t>
    </dgm:pt>
    <dgm:pt modelId="{A0AA3B04-A2C7-4C75-A902-BA4D51E21D0A}" type="parTrans" cxnId="{1582DFB0-C47A-4A00-80A4-B84977A48548}">
      <dgm:prSet/>
      <dgm:spPr/>
      <dgm:t>
        <a:bodyPr/>
        <a:lstStyle/>
        <a:p>
          <a:endParaRPr lang="en-US" sz="3200">
            <a:latin typeface="Times New Roman" pitchFamily="18" charset="0"/>
            <a:cs typeface="Times New Roman" pitchFamily="18" charset="0"/>
          </a:endParaRPr>
        </a:p>
      </dgm:t>
    </dgm:pt>
    <dgm:pt modelId="{49AECC21-C62F-4A8F-9150-B73BDE93B7BF}" type="sibTrans" cxnId="{1582DFB0-C47A-4A00-80A4-B84977A48548}">
      <dgm:prSet/>
      <dgm:spPr/>
      <dgm:t>
        <a:bodyPr/>
        <a:lstStyle/>
        <a:p>
          <a:endParaRPr lang="en-US" sz="3200">
            <a:latin typeface="Times New Roman" pitchFamily="18" charset="0"/>
            <a:cs typeface="Times New Roman" pitchFamily="18" charset="0"/>
          </a:endParaRPr>
        </a:p>
      </dgm:t>
    </dgm:pt>
    <dgm:pt modelId="{C9FCBF2C-FA7A-424E-ABD9-E2F74E63ADBF}">
      <dgm:prSet phldrT="[Text]" custT="1"/>
      <dgm:spPr/>
      <dgm:t>
        <a:bodyPr/>
        <a:lstStyle/>
        <a:p>
          <a:r>
            <a:rPr lang="en-US" sz="3200" dirty="0" smtClean="0">
              <a:latin typeface="Times New Roman" pitchFamily="18" charset="0"/>
              <a:cs typeface="Times New Roman" pitchFamily="18" charset="0"/>
            </a:rPr>
            <a:t>5</a:t>
          </a:r>
          <a:endParaRPr lang="en-US" sz="3200" dirty="0">
            <a:latin typeface="Times New Roman" pitchFamily="18" charset="0"/>
            <a:cs typeface="Times New Roman" pitchFamily="18" charset="0"/>
          </a:endParaRPr>
        </a:p>
      </dgm:t>
    </dgm:pt>
    <dgm:pt modelId="{AA49BA72-201A-49F4-9CAA-AC172D4ED5B8}" type="parTrans" cxnId="{44BB4C26-1D9C-4495-A0B1-51577A44FF5E}">
      <dgm:prSet/>
      <dgm:spPr/>
      <dgm:t>
        <a:bodyPr/>
        <a:lstStyle/>
        <a:p>
          <a:endParaRPr lang="en-US" sz="3200">
            <a:latin typeface="Times New Roman" pitchFamily="18" charset="0"/>
            <a:cs typeface="Times New Roman" pitchFamily="18" charset="0"/>
          </a:endParaRPr>
        </a:p>
      </dgm:t>
    </dgm:pt>
    <dgm:pt modelId="{2190C839-1B99-4FB5-A1B1-EA276CF128F6}" type="sibTrans" cxnId="{44BB4C26-1D9C-4495-A0B1-51577A44FF5E}">
      <dgm:prSet/>
      <dgm:spPr/>
      <dgm:t>
        <a:bodyPr/>
        <a:lstStyle/>
        <a:p>
          <a:endParaRPr lang="en-US" sz="3200">
            <a:latin typeface="Times New Roman" pitchFamily="18" charset="0"/>
            <a:cs typeface="Times New Roman" pitchFamily="18" charset="0"/>
          </a:endParaRPr>
        </a:p>
      </dgm:t>
    </dgm:pt>
    <dgm:pt modelId="{6AE70864-9E51-4232-A779-67BF2A5BAE81}">
      <dgm:prSet phldrT="[Text]" custT="1"/>
      <dgm:spPr/>
      <dgm:t>
        <a:bodyPr/>
        <a:lstStyle/>
        <a:p>
          <a:r>
            <a:rPr lang="en-US" sz="3200" dirty="0" err="1" smtClean="0">
              <a:latin typeface="Times New Roman" pitchFamily="18" charset="0"/>
              <a:cs typeface="Times New Roman" pitchFamily="18" charset="0"/>
            </a:rPr>
            <a:t>Khóa</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sổ</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kế</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toán</a:t>
          </a:r>
          <a:endParaRPr lang="en-US" sz="3200" dirty="0">
            <a:latin typeface="Times New Roman" pitchFamily="18" charset="0"/>
            <a:cs typeface="Times New Roman" pitchFamily="18" charset="0"/>
          </a:endParaRPr>
        </a:p>
      </dgm:t>
    </dgm:pt>
    <dgm:pt modelId="{C60E3E09-654A-4261-8D43-CAED54FF2A5C}" type="parTrans" cxnId="{39E70BDD-BF5C-4F81-8AA3-356DF7B25D78}">
      <dgm:prSet/>
      <dgm:spPr/>
      <dgm:t>
        <a:bodyPr/>
        <a:lstStyle/>
        <a:p>
          <a:endParaRPr lang="en-US" sz="3200">
            <a:latin typeface="Times New Roman" pitchFamily="18" charset="0"/>
            <a:cs typeface="Times New Roman" pitchFamily="18" charset="0"/>
          </a:endParaRPr>
        </a:p>
      </dgm:t>
    </dgm:pt>
    <dgm:pt modelId="{D56EF6C7-5F94-4F2D-B6BB-AD6EA5050508}" type="sibTrans" cxnId="{39E70BDD-BF5C-4F81-8AA3-356DF7B25D78}">
      <dgm:prSet/>
      <dgm:spPr/>
      <dgm:t>
        <a:bodyPr/>
        <a:lstStyle/>
        <a:p>
          <a:endParaRPr lang="en-US" sz="3200">
            <a:latin typeface="Times New Roman" pitchFamily="18" charset="0"/>
            <a:cs typeface="Times New Roman" pitchFamily="18" charset="0"/>
          </a:endParaRPr>
        </a:p>
      </dgm:t>
    </dgm:pt>
    <dgm:pt modelId="{5DADF553-DC38-4E54-A48A-C2146B584CFF}" type="pres">
      <dgm:prSet presAssocID="{CE106028-86AF-4501-A55B-EBC8AEA85AB0}" presName="linearFlow" presStyleCnt="0">
        <dgm:presLayoutVars>
          <dgm:dir/>
          <dgm:animLvl val="lvl"/>
          <dgm:resizeHandles val="exact"/>
        </dgm:presLayoutVars>
      </dgm:prSet>
      <dgm:spPr/>
      <dgm:t>
        <a:bodyPr/>
        <a:lstStyle/>
        <a:p>
          <a:endParaRPr lang="en-US"/>
        </a:p>
      </dgm:t>
    </dgm:pt>
    <dgm:pt modelId="{AC6B51E4-9388-4A58-B793-229E4DC40400}" type="pres">
      <dgm:prSet presAssocID="{061B249A-3130-48B6-9683-D413BA0CD2AB}" presName="composite" presStyleCnt="0"/>
      <dgm:spPr/>
    </dgm:pt>
    <dgm:pt modelId="{04B7ED12-A788-4107-AB0A-7D43C921BB0F}" type="pres">
      <dgm:prSet presAssocID="{061B249A-3130-48B6-9683-D413BA0CD2AB}" presName="parentText" presStyleLbl="alignNode1" presStyleIdx="0" presStyleCnt="5">
        <dgm:presLayoutVars>
          <dgm:chMax val="1"/>
          <dgm:bulletEnabled val="1"/>
        </dgm:presLayoutVars>
      </dgm:prSet>
      <dgm:spPr/>
      <dgm:t>
        <a:bodyPr/>
        <a:lstStyle/>
        <a:p>
          <a:endParaRPr lang="en-US"/>
        </a:p>
      </dgm:t>
    </dgm:pt>
    <dgm:pt modelId="{44C926E7-D236-4D82-86CE-6D4D7D6516C1}" type="pres">
      <dgm:prSet presAssocID="{061B249A-3130-48B6-9683-D413BA0CD2AB}" presName="descendantText" presStyleLbl="alignAcc1" presStyleIdx="0" presStyleCnt="5">
        <dgm:presLayoutVars>
          <dgm:bulletEnabled val="1"/>
        </dgm:presLayoutVars>
      </dgm:prSet>
      <dgm:spPr/>
      <dgm:t>
        <a:bodyPr/>
        <a:lstStyle/>
        <a:p>
          <a:endParaRPr lang="en-US"/>
        </a:p>
      </dgm:t>
    </dgm:pt>
    <dgm:pt modelId="{2729DC28-ECBF-4C84-BDE5-CB1F29228CC3}" type="pres">
      <dgm:prSet presAssocID="{42D62F3F-9BA0-4FBC-8C8A-4148EE6E47D8}" presName="sp" presStyleCnt="0"/>
      <dgm:spPr/>
    </dgm:pt>
    <dgm:pt modelId="{5D061BC3-3B85-4DAA-BC50-D6C79D825843}" type="pres">
      <dgm:prSet presAssocID="{202D1403-2215-4FC3-8200-966F8FCD3043}" presName="composite" presStyleCnt="0"/>
      <dgm:spPr/>
    </dgm:pt>
    <dgm:pt modelId="{C7688AA4-B53A-489C-929F-801383553692}" type="pres">
      <dgm:prSet presAssocID="{202D1403-2215-4FC3-8200-966F8FCD3043}" presName="parentText" presStyleLbl="alignNode1" presStyleIdx="1" presStyleCnt="5">
        <dgm:presLayoutVars>
          <dgm:chMax val="1"/>
          <dgm:bulletEnabled val="1"/>
        </dgm:presLayoutVars>
      </dgm:prSet>
      <dgm:spPr/>
      <dgm:t>
        <a:bodyPr/>
        <a:lstStyle/>
        <a:p>
          <a:endParaRPr lang="en-US"/>
        </a:p>
      </dgm:t>
    </dgm:pt>
    <dgm:pt modelId="{79F33252-B49E-4DB5-BF1A-A5D62FB1E5D6}" type="pres">
      <dgm:prSet presAssocID="{202D1403-2215-4FC3-8200-966F8FCD3043}" presName="descendantText" presStyleLbl="alignAcc1" presStyleIdx="1" presStyleCnt="5">
        <dgm:presLayoutVars>
          <dgm:bulletEnabled val="1"/>
        </dgm:presLayoutVars>
      </dgm:prSet>
      <dgm:spPr/>
      <dgm:t>
        <a:bodyPr/>
        <a:lstStyle/>
        <a:p>
          <a:endParaRPr lang="en-US"/>
        </a:p>
      </dgm:t>
    </dgm:pt>
    <dgm:pt modelId="{672AF17D-9970-4FB4-B2FA-3C6B649AF535}" type="pres">
      <dgm:prSet presAssocID="{F98BFED8-362A-41DB-867A-96CAB5726E03}" presName="sp" presStyleCnt="0"/>
      <dgm:spPr/>
    </dgm:pt>
    <dgm:pt modelId="{7A449551-E92D-49AA-9E1F-D627240F2336}" type="pres">
      <dgm:prSet presAssocID="{660A9C25-CBCB-4A94-9541-D833732CBF8F}" presName="composite" presStyleCnt="0"/>
      <dgm:spPr/>
    </dgm:pt>
    <dgm:pt modelId="{12FE6956-4B39-4CB8-BE44-9B4B9C276B77}" type="pres">
      <dgm:prSet presAssocID="{660A9C25-CBCB-4A94-9541-D833732CBF8F}" presName="parentText" presStyleLbl="alignNode1" presStyleIdx="2" presStyleCnt="5">
        <dgm:presLayoutVars>
          <dgm:chMax val="1"/>
          <dgm:bulletEnabled val="1"/>
        </dgm:presLayoutVars>
      </dgm:prSet>
      <dgm:spPr/>
      <dgm:t>
        <a:bodyPr/>
        <a:lstStyle/>
        <a:p>
          <a:endParaRPr lang="en-US"/>
        </a:p>
      </dgm:t>
    </dgm:pt>
    <dgm:pt modelId="{6BBDD66D-6D35-460E-847E-45615DA2C865}" type="pres">
      <dgm:prSet presAssocID="{660A9C25-CBCB-4A94-9541-D833732CBF8F}" presName="descendantText" presStyleLbl="alignAcc1" presStyleIdx="2" presStyleCnt="5">
        <dgm:presLayoutVars>
          <dgm:bulletEnabled val="1"/>
        </dgm:presLayoutVars>
      </dgm:prSet>
      <dgm:spPr/>
      <dgm:t>
        <a:bodyPr/>
        <a:lstStyle/>
        <a:p>
          <a:endParaRPr lang="en-US"/>
        </a:p>
      </dgm:t>
    </dgm:pt>
    <dgm:pt modelId="{C514CBC2-A74C-4A1C-B067-054FA096DC24}" type="pres">
      <dgm:prSet presAssocID="{D26965FC-5D2A-4BD4-956A-7CAD841662EB}" presName="sp" presStyleCnt="0"/>
      <dgm:spPr/>
    </dgm:pt>
    <dgm:pt modelId="{12D50114-76F3-47A3-B105-EC2AFB4F5B3A}" type="pres">
      <dgm:prSet presAssocID="{A051555B-232D-40C2-9A3A-419DE09E0A06}" presName="composite" presStyleCnt="0"/>
      <dgm:spPr/>
    </dgm:pt>
    <dgm:pt modelId="{6F14ECC0-B147-4410-9013-836A8E1538E9}" type="pres">
      <dgm:prSet presAssocID="{A051555B-232D-40C2-9A3A-419DE09E0A06}" presName="parentText" presStyleLbl="alignNode1" presStyleIdx="3" presStyleCnt="5">
        <dgm:presLayoutVars>
          <dgm:chMax val="1"/>
          <dgm:bulletEnabled val="1"/>
        </dgm:presLayoutVars>
      </dgm:prSet>
      <dgm:spPr/>
      <dgm:t>
        <a:bodyPr/>
        <a:lstStyle/>
        <a:p>
          <a:endParaRPr lang="en-US"/>
        </a:p>
      </dgm:t>
    </dgm:pt>
    <dgm:pt modelId="{7030CCE9-CEC8-4351-BF05-062DFC9D7AE6}" type="pres">
      <dgm:prSet presAssocID="{A051555B-232D-40C2-9A3A-419DE09E0A06}" presName="descendantText" presStyleLbl="alignAcc1" presStyleIdx="3" presStyleCnt="5" custScaleY="130645">
        <dgm:presLayoutVars>
          <dgm:bulletEnabled val="1"/>
        </dgm:presLayoutVars>
      </dgm:prSet>
      <dgm:spPr/>
      <dgm:t>
        <a:bodyPr/>
        <a:lstStyle/>
        <a:p>
          <a:endParaRPr lang="en-US"/>
        </a:p>
      </dgm:t>
    </dgm:pt>
    <dgm:pt modelId="{0C97D343-2A04-495F-8665-71FADFEA0083}" type="pres">
      <dgm:prSet presAssocID="{8FADCCBC-E436-4D23-9D0E-BF1CD2F8925F}" presName="sp" presStyleCnt="0"/>
      <dgm:spPr/>
    </dgm:pt>
    <dgm:pt modelId="{93016711-ACFD-49A7-8020-43985EB036B8}" type="pres">
      <dgm:prSet presAssocID="{C9FCBF2C-FA7A-424E-ABD9-E2F74E63ADBF}" presName="composite" presStyleCnt="0"/>
      <dgm:spPr/>
    </dgm:pt>
    <dgm:pt modelId="{24F9105A-1B55-4125-8A23-F47B08ED12D5}" type="pres">
      <dgm:prSet presAssocID="{C9FCBF2C-FA7A-424E-ABD9-E2F74E63ADBF}" presName="parentText" presStyleLbl="alignNode1" presStyleIdx="4" presStyleCnt="5">
        <dgm:presLayoutVars>
          <dgm:chMax val="1"/>
          <dgm:bulletEnabled val="1"/>
        </dgm:presLayoutVars>
      </dgm:prSet>
      <dgm:spPr/>
      <dgm:t>
        <a:bodyPr/>
        <a:lstStyle/>
        <a:p>
          <a:endParaRPr lang="en-US"/>
        </a:p>
      </dgm:t>
    </dgm:pt>
    <dgm:pt modelId="{443D0194-A21E-4B77-A814-3721C230156B}" type="pres">
      <dgm:prSet presAssocID="{C9FCBF2C-FA7A-424E-ABD9-E2F74E63ADBF}" presName="descendantText" presStyleLbl="alignAcc1" presStyleIdx="4" presStyleCnt="5">
        <dgm:presLayoutVars>
          <dgm:bulletEnabled val="1"/>
        </dgm:presLayoutVars>
      </dgm:prSet>
      <dgm:spPr/>
      <dgm:t>
        <a:bodyPr/>
        <a:lstStyle/>
        <a:p>
          <a:endParaRPr lang="en-US"/>
        </a:p>
      </dgm:t>
    </dgm:pt>
  </dgm:ptLst>
  <dgm:cxnLst>
    <dgm:cxn modelId="{44BB4C26-1D9C-4495-A0B1-51577A44FF5E}" srcId="{CE106028-86AF-4501-A55B-EBC8AEA85AB0}" destId="{C9FCBF2C-FA7A-424E-ABD9-E2F74E63ADBF}" srcOrd="4" destOrd="0" parTransId="{AA49BA72-201A-49F4-9CAA-AC172D4ED5B8}" sibTransId="{2190C839-1B99-4FB5-A1B1-EA276CF128F6}"/>
    <dgm:cxn modelId="{B65FEFBC-787E-436E-9483-C2BEFD0CBB39}" srcId="{660A9C25-CBCB-4A94-9541-D833732CBF8F}" destId="{F4A507A9-4D16-4EA0-AAA0-7B5B3AD77D82}" srcOrd="0" destOrd="0" parTransId="{E909B508-98EC-4667-B8F3-36DDDEA52D0D}" sibTransId="{3E76970A-2916-4BBC-98B5-8D3E8400EBA6}"/>
    <dgm:cxn modelId="{39E70BDD-BF5C-4F81-8AA3-356DF7B25D78}" srcId="{C9FCBF2C-FA7A-424E-ABD9-E2F74E63ADBF}" destId="{6AE70864-9E51-4232-A779-67BF2A5BAE81}" srcOrd="0" destOrd="0" parTransId="{C60E3E09-654A-4261-8D43-CAED54FF2A5C}" sibTransId="{D56EF6C7-5F94-4F2D-B6BB-AD6EA5050508}"/>
    <dgm:cxn modelId="{30FE06FB-EB2E-4EC6-A685-A0440E663FDA}" type="presOf" srcId="{660A9C25-CBCB-4A94-9541-D833732CBF8F}" destId="{12FE6956-4B39-4CB8-BE44-9B4B9C276B77}" srcOrd="0" destOrd="0" presId="urn:microsoft.com/office/officeart/2005/8/layout/chevron2"/>
    <dgm:cxn modelId="{FDA7F310-B3AA-41F3-ABAF-EB827FB21F6B}" type="presOf" srcId="{CE106028-86AF-4501-A55B-EBC8AEA85AB0}" destId="{5DADF553-DC38-4E54-A48A-C2146B584CFF}" srcOrd="0" destOrd="0" presId="urn:microsoft.com/office/officeart/2005/8/layout/chevron2"/>
    <dgm:cxn modelId="{02A72AD8-D971-447C-B91A-CB5676802D92}" type="presOf" srcId="{6AE70864-9E51-4232-A779-67BF2A5BAE81}" destId="{443D0194-A21E-4B77-A814-3721C230156B}" srcOrd="0" destOrd="0" presId="urn:microsoft.com/office/officeart/2005/8/layout/chevron2"/>
    <dgm:cxn modelId="{1582DFB0-C47A-4A00-80A4-B84977A48548}" srcId="{A051555B-232D-40C2-9A3A-419DE09E0A06}" destId="{AF7DF8F7-23AF-43FE-AA08-2844DA2B9F54}" srcOrd="0" destOrd="0" parTransId="{A0AA3B04-A2C7-4C75-A902-BA4D51E21D0A}" sibTransId="{49AECC21-C62F-4A8F-9150-B73BDE93B7BF}"/>
    <dgm:cxn modelId="{53275D69-52DF-4482-B9ED-721094818AD6}" type="presOf" srcId="{C9FCBF2C-FA7A-424E-ABD9-E2F74E63ADBF}" destId="{24F9105A-1B55-4125-8A23-F47B08ED12D5}" srcOrd="0" destOrd="0" presId="urn:microsoft.com/office/officeart/2005/8/layout/chevron2"/>
    <dgm:cxn modelId="{DF43D6BE-C7CA-49C6-9A3A-21DC04EF19D3}" type="presOf" srcId="{48575A41-81FA-44E0-BA38-D2CC3BCB2BCC}" destId="{44C926E7-D236-4D82-86CE-6D4D7D6516C1}" srcOrd="0" destOrd="0" presId="urn:microsoft.com/office/officeart/2005/8/layout/chevron2"/>
    <dgm:cxn modelId="{7CA71C04-821F-4664-A37D-BA65C2BB20E3}" srcId="{CE106028-86AF-4501-A55B-EBC8AEA85AB0}" destId="{660A9C25-CBCB-4A94-9541-D833732CBF8F}" srcOrd="2" destOrd="0" parTransId="{287378BF-64BA-4173-BCB4-611DE8EFCF71}" sibTransId="{D26965FC-5D2A-4BD4-956A-7CAD841662EB}"/>
    <dgm:cxn modelId="{2A64EF99-0AA4-48C0-B02B-7552E3C73A9E}" type="presOf" srcId="{AF7DF8F7-23AF-43FE-AA08-2844DA2B9F54}" destId="{7030CCE9-CEC8-4351-BF05-062DFC9D7AE6}" srcOrd="0" destOrd="0" presId="urn:microsoft.com/office/officeart/2005/8/layout/chevron2"/>
    <dgm:cxn modelId="{8C3239AD-BB18-404F-8546-C8DF79259259}" type="presOf" srcId="{A051555B-232D-40C2-9A3A-419DE09E0A06}" destId="{6F14ECC0-B147-4410-9013-836A8E1538E9}" srcOrd="0" destOrd="0" presId="urn:microsoft.com/office/officeart/2005/8/layout/chevron2"/>
    <dgm:cxn modelId="{387C9D1E-0193-40D1-A0F7-9470D9680E15}" type="presOf" srcId="{15D6DBA8-1A7D-446D-BE09-A7D95F85FC90}" destId="{79F33252-B49E-4DB5-BF1A-A5D62FB1E5D6}" srcOrd="0" destOrd="0" presId="urn:microsoft.com/office/officeart/2005/8/layout/chevron2"/>
    <dgm:cxn modelId="{AB9E6D9A-DBFD-48A8-AA78-50E7CC43537F}" srcId="{CE106028-86AF-4501-A55B-EBC8AEA85AB0}" destId="{A051555B-232D-40C2-9A3A-419DE09E0A06}" srcOrd="3" destOrd="0" parTransId="{B9718931-1F61-49EF-9BFB-F7D9524D0D91}" sibTransId="{8FADCCBC-E436-4D23-9D0E-BF1CD2F8925F}"/>
    <dgm:cxn modelId="{5C14FBFE-1A72-42E5-9FF4-316E22423BE9}" type="presOf" srcId="{202D1403-2215-4FC3-8200-966F8FCD3043}" destId="{C7688AA4-B53A-489C-929F-801383553692}" srcOrd="0" destOrd="0" presId="urn:microsoft.com/office/officeart/2005/8/layout/chevron2"/>
    <dgm:cxn modelId="{EFE5FDB1-5AFC-40E8-B069-73C38DB65E54}" srcId="{CE106028-86AF-4501-A55B-EBC8AEA85AB0}" destId="{202D1403-2215-4FC3-8200-966F8FCD3043}" srcOrd="1" destOrd="0" parTransId="{CE2BE2FB-8C5F-4797-94C5-7F402C78A122}" sibTransId="{F98BFED8-362A-41DB-867A-96CAB5726E03}"/>
    <dgm:cxn modelId="{41C2D752-F34F-4A1F-8FF0-1F9AAA8FA2C9}" srcId="{202D1403-2215-4FC3-8200-966F8FCD3043}" destId="{15D6DBA8-1A7D-446D-BE09-A7D95F85FC90}" srcOrd="0" destOrd="0" parTransId="{53AED70F-EEC3-4F97-8A73-BD76304387CA}" sibTransId="{941494E0-C597-415C-9113-A081F4D4B03C}"/>
    <dgm:cxn modelId="{E7B45F42-BD07-49F0-9060-7620F703CB7A}" type="presOf" srcId="{F4A507A9-4D16-4EA0-AAA0-7B5B3AD77D82}" destId="{6BBDD66D-6D35-460E-847E-45615DA2C865}" srcOrd="0" destOrd="0" presId="urn:microsoft.com/office/officeart/2005/8/layout/chevron2"/>
    <dgm:cxn modelId="{9FC77882-9BEB-48AE-9E4E-EFAFCC62C87C}" srcId="{CE106028-86AF-4501-A55B-EBC8AEA85AB0}" destId="{061B249A-3130-48B6-9683-D413BA0CD2AB}" srcOrd="0" destOrd="0" parTransId="{70CBBA98-1099-47C6-B693-112EE7DA019B}" sibTransId="{42D62F3F-9BA0-4FBC-8C8A-4148EE6E47D8}"/>
    <dgm:cxn modelId="{566E2074-A331-478B-B5A3-C29689685E6C}" srcId="{061B249A-3130-48B6-9683-D413BA0CD2AB}" destId="{48575A41-81FA-44E0-BA38-D2CC3BCB2BCC}" srcOrd="0" destOrd="0" parTransId="{63F8E681-BBAA-4B17-BCA3-015D0081B898}" sibTransId="{04613CD9-7ECA-4B99-AC59-346BF7630C50}"/>
    <dgm:cxn modelId="{B973594B-CC0F-4952-A368-0278AED3251B}" type="presOf" srcId="{061B249A-3130-48B6-9683-D413BA0CD2AB}" destId="{04B7ED12-A788-4107-AB0A-7D43C921BB0F}" srcOrd="0" destOrd="0" presId="urn:microsoft.com/office/officeart/2005/8/layout/chevron2"/>
    <dgm:cxn modelId="{CE91EADD-5F43-4278-B58C-1BD0F85AFC32}" type="presParOf" srcId="{5DADF553-DC38-4E54-A48A-C2146B584CFF}" destId="{AC6B51E4-9388-4A58-B793-229E4DC40400}" srcOrd="0" destOrd="0" presId="urn:microsoft.com/office/officeart/2005/8/layout/chevron2"/>
    <dgm:cxn modelId="{97E58CEE-D586-4D72-915F-43A41ECA296A}" type="presParOf" srcId="{AC6B51E4-9388-4A58-B793-229E4DC40400}" destId="{04B7ED12-A788-4107-AB0A-7D43C921BB0F}" srcOrd="0" destOrd="0" presId="urn:microsoft.com/office/officeart/2005/8/layout/chevron2"/>
    <dgm:cxn modelId="{FC248EDF-D46D-4468-BDF8-845EAE332574}" type="presParOf" srcId="{AC6B51E4-9388-4A58-B793-229E4DC40400}" destId="{44C926E7-D236-4D82-86CE-6D4D7D6516C1}" srcOrd="1" destOrd="0" presId="urn:microsoft.com/office/officeart/2005/8/layout/chevron2"/>
    <dgm:cxn modelId="{2532236D-93F4-4DE3-B52D-7C10D42D3B73}" type="presParOf" srcId="{5DADF553-DC38-4E54-A48A-C2146B584CFF}" destId="{2729DC28-ECBF-4C84-BDE5-CB1F29228CC3}" srcOrd="1" destOrd="0" presId="urn:microsoft.com/office/officeart/2005/8/layout/chevron2"/>
    <dgm:cxn modelId="{B68B73FE-6F00-4E1F-A014-2B9E4AAC3A2C}" type="presParOf" srcId="{5DADF553-DC38-4E54-A48A-C2146B584CFF}" destId="{5D061BC3-3B85-4DAA-BC50-D6C79D825843}" srcOrd="2" destOrd="0" presId="urn:microsoft.com/office/officeart/2005/8/layout/chevron2"/>
    <dgm:cxn modelId="{A96B59EA-8BD0-4C63-A833-FF127DFFC85C}" type="presParOf" srcId="{5D061BC3-3B85-4DAA-BC50-D6C79D825843}" destId="{C7688AA4-B53A-489C-929F-801383553692}" srcOrd="0" destOrd="0" presId="urn:microsoft.com/office/officeart/2005/8/layout/chevron2"/>
    <dgm:cxn modelId="{2FCEDE20-1CA3-461F-9849-2CBF93A4541D}" type="presParOf" srcId="{5D061BC3-3B85-4DAA-BC50-D6C79D825843}" destId="{79F33252-B49E-4DB5-BF1A-A5D62FB1E5D6}" srcOrd="1" destOrd="0" presId="urn:microsoft.com/office/officeart/2005/8/layout/chevron2"/>
    <dgm:cxn modelId="{51C1C40F-35EE-4E9C-B41C-F734D19EC94F}" type="presParOf" srcId="{5DADF553-DC38-4E54-A48A-C2146B584CFF}" destId="{672AF17D-9970-4FB4-B2FA-3C6B649AF535}" srcOrd="3" destOrd="0" presId="urn:microsoft.com/office/officeart/2005/8/layout/chevron2"/>
    <dgm:cxn modelId="{FE049AAA-81EE-41D5-B2A3-497DCBCA8477}" type="presParOf" srcId="{5DADF553-DC38-4E54-A48A-C2146B584CFF}" destId="{7A449551-E92D-49AA-9E1F-D627240F2336}" srcOrd="4" destOrd="0" presId="urn:microsoft.com/office/officeart/2005/8/layout/chevron2"/>
    <dgm:cxn modelId="{A8BFB977-8557-4346-A501-93C9EBDECD8E}" type="presParOf" srcId="{7A449551-E92D-49AA-9E1F-D627240F2336}" destId="{12FE6956-4B39-4CB8-BE44-9B4B9C276B77}" srcOrd="0" destOrd="0" presId="urn:microsoft.com/office/officeart/2005/8/layout/chevron2"/>
    <dgm:cxn modelId="{E2BCEAF4-B5DB-4542-9EE6-516B1FB33AAC}" type="presParOf" srcId="{7A449551-E92D-49AA-9E1F-D627240F2336}" destId="{6BBDD66D-6D35-460E-847E-45615DA2C865}" srcOrd="1" destOrd="0" presId="urn:microsoft.com/office/officeart/2005/8/layout/chevron2"/>
    <dgm:cxn modelId="{EDBD6957-58F1-4635-85BE-7A6E58B309DE}" type="presParOf" srcId="{5DADF553-DC38-4E54-A48A-C2146B584CFF}" destId="{C514CBC2-A74C-4A1C-B067-054FA096DC24}" srcOrd="5" destOrd="0" presId="urn:microsoft.com/office/officeart/2005/8/layout/chevron2"/>
    <dgm:cxn modelId="{31D7E758-1482-4D50-AEC1-78BF68617D07}" type="presParOf" srcId="{5DADF553-DC38-4E54-A48A-C2146B584CFF}" destId="{12D50114-76F3-47A3-B105-EC2AFB4F5B3A}" srcOrd="6" destOrd="0" presId="urn:microsoft.com/office/officeart/2005/8/layout/chevron2"/>
    <dgm:cxn modelId="{057233FE-CD8D-4B01-ABCF-98028EAD7FB0}" type="presParOf" srcId="{12D50114-76F3-47A3-B105-EC2AFB4F5B3A}" destId="{6F14ECC0-B147-4410-9013-836A8E1538E9}" srcOrd="0" destOrd="0" presId="urn:microsoft.com/office/officeart/2005/8/layout/chevron2"/>
    <dgm:cxn modelId="{003A060C-508D-4C7D-9826-ED2D31094E9C}" type="presParOf" srcId="{12D50114-76F3-47A3-B105-EC2AFB4F5B3A}" destId="{7030CCE9-CEC8-4351-BF05-062DFC9D7AE6}" srcOrd="1" destOrd="0" presId="urn:microsoft.com/office/officeart/2005/8/layout/chevron2"/>
    <dgm:cxn modelId="{6EB919B6-A309-4266-B85C-6BAB1B1D6DC5}" type="presParOf" srcId="{5DADF553-DC38-4E54-A48A-C2146B584CFF}" destId="{0C97D343-2A04-495F-8665-71FADFEA0083}" srcOrd="7" destOrd="0" presId="urn:microsoft.com/office/officeart/2005/8/layout/chevron2"/>
    <dgm:cxn modelId="{2DD84F53-F8CB-47DC-A8FD-DD4A914E143F}" type="presParOf" srcId="{5DADF553-DC38-4E54-A48A-C2146B584CFF}" destId="{93016711-ACFD-49A7-8020-43985EB036B8}" srcOrd="8" destOrd="0" presId="urn:microsoft.com/office/officeart/2005/8/layout/chevron2"/>
    <dgm:cxn modelId="{97C9843F-F20E-4185-A8C9-FEDAFBCAE288}" type="presParOf" srcId="{93016711-ACFD-49A7-8020-43985EB036B8}" destId="{24F9105A-1B55-4125-8A23-F47B08ED12D5}" srcOrd="0" destOrd="0" presId="urn:microsoft.com/office/officeart/2005/8/layout/chevron2"/>
    <dgm:cxn modelId="{839EABFA-D9FC-4C61-A1C2-72398DC1E6AC}" type="presParOf" srcId="{93016711-ACFD-49A7-8020-43985EB036B8}" destId="{443D0194-A21E-4B77-A814-3721C230156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9599B9-869F-4706-B439-682643B0635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vi-VN"/>
        </a:p>
      </dgm:t>
    </dgm:pt>
    <dgm:pt modelId="{94AB71B0-7E40-4A36-AAEE-BE4ED1903B77}">
      <dgm:prSet phldrT="[Text]" custT="1"/>
      <dgm:spPr/>
      <dgm:t>
        <a:bodyPr/>
        <a:lstStyle/>
        <a:p>
          <a:r>
            <a:rPr lang="en-US" sz="3200" dirty="0" smtClean="0">
              <a:latin typeface="Times New Roman" pitchFamily="18" charset="0"/>
              <a:cs typeface="Times New Roman" pitchFamily="18" charset="0"/>
            </a:rPr>
            <a:t>1</a:t>
          </a:r>
          <a:endParaRPr lang="vi-VN" sz="3200" dirty="0">
            <a:latin typeface="Times New Roman" pitchFamily="18" charset="0"/>
            <a:cs typeface="Times New Roman" pitchFamily="18" charset="0"/>
          </a:endParaRPr>
        </a:p>
      </dgm:t>
    </dgm:pt>
    <dgm:pt modelId="{7D817056-3CD1-4125-AB20-FEE3AF00C9D2}" type="parTrans" cxnId="{0FF1CF7C-5371-4BAC-9FEE-9D10EB86DE75}">
      <dgm:prSet/>
      <dgm:spPr/>
      <dgm:t>
        <a:bodyPr/>
        <a:lstStyle/>
        <a:p>
          <a:endParaRPr lang="vi-VN" sz="3200">
            <a:latin typeface="Times New Roman" pitchFamily="18" charset="0"/>
            <a:cs typeface="Times New Roman" pitchFamily="18" charset="0"/>
          </a:endParaRPr>
        </a:p>
      </dgm:t>
    </dgm:pt>
    <dgm:pt modelId="{982BF2F7-01ED-440A-A983-001971730107}" type="sibTrans" cxnId="{0FF1CF7C-5371-4BAC-9FEE-9D10EB86DE75}">
      <dgm:prSet/>
      <dgm:spPr/>
      <dgm:t>
        <a:bodyPr/>
        <a:lstStyle/>
        <a:p>
          <a:endParaRPr lang="vi-VN" sz="3200">
            <a:latin typeface="Times New Roman" pitchFamily="18" charset="0"/>
            <a:cs typeface="Times New Roman" pitchFamily="18" charset="0"/>
          </a:endParaRPr>
        </a:p>
      </dgm:t>
    </dgm:pt>
    <dgm:pt modelId="{E5DA7A06-66EC-4125-BCA0-DE1D5D2C0F80}">
      <dgm:prSet phldrT="[Text]" custT="1"/>
      <dgm:spPr/>
      <dgm:t>
        <a:bodyPr/>
        <a:lstStyle/>
        <a:p>
          <a:r>
            <a:rPr lang="en-US" sz="3200" dirty="0" err="1" smtClean="0">
              <a:latin typeface="Times New Roman" pitchFamily="18" charset="0"/>
              <a:cs typeface="Times New Roman" pitchFamily="18" charset="0"/>
            </a:rPr>
            <a:t>Báo</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cáo</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tài</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chính</a:t>
          </a:r>
          <a:endParaRPr lang="vi-VN" sz="3200" dirty="0">
            <a:latin typeface="Times New Roman" pitchFamily="18" charset="0"/>
            <a:cs typeface="Times New Roman" pitchFamily="18" charset="0"/>
          </a:endParaRPr>
        </a:p>
      </dgm:t>
    </dgm:pt>
    <dgm:pt modelId="{4BFC4132-30B1-42B5-9DD7-5302603DD7C1}" type="parTrans" cxnId="{36AF553F-CE13-432B-9FCB-2BC7F0E09044}">
      <dgm:prSet/>
      <dgm:spPr/>
      <dgm:t>
        <a:bodyPr/>
        <a:lstStyle/>
        <a:p>
          <a:endParaRPr lang="vi-VN" sz="3200">
            <a:latin typeface="Times New Roman" pitchFamily="18" charset="0"/>
            <a:cs typeface="Times New Roman" pitchFamily="18" charset="0"/>
          </a:endParaRPr>
        </a:p>
      </dgm:t>
    </dgm:pt>
    <dgm:pt modelId="{78DE742C-2203-41D5-B2EF-CA1DD5FD81DF}" type="sibTrans" cxnId="{36AF553F-CE13-432B-9FCB-2BC7F0E09044}">
      <dgm:prSet/>
      <dgm:spPr/>
      <dgm:t>
        <a:bodyPr/>
        <a:lstStyle/>
        <a:p>
          <a:endParaRPr lang="vi-VN" sz="3200">
            <a:latin typeface="Times New Roman" pitchFamily="18" charset="0"/>
            <a:cs typeface="Times New Roman" pitchFamily="18" charset="0"/>
          </a:endParaRPr>
        </a:p>
      </dgm:t>
    </dgm:pt>
    <dgm:pt modelId="{320BB315-71F0-4E48-B39F-60B7D81998C3}">
      <dgm:prSet phldrT="[Text]" custT="1"/>
      <dgm:spPr/>
      <dgm:t>
        <a:bodyPr/>
        <a:lstStyle/>
        <a:p>
          <a:r>
            <a:rPr lang="en-US" sz="3200" dirty="0" smtClean="0">
              <a:latin typeface="Times New Roman" pitchFamily="18" charset="0"/>
              <a:cs typeface="Times New Roman" pitchFamily="18" charset="0"/>
            </a:rPr>
            <a:t>2</a:t>
          </a:r>
          <a:endParaRPr lang="vi-VN" sz="3200" dirty="0">
            <a:latin typeface="Times New Roman" pitchFamily="18" charset="0"/>
            <a:cs typeface="Times New Roman" pitchFamily="18" charset="0"/>
          </a:endParaRPr>
        </a:p>
      </dgm:t>
    </dgm:pt>
    <dgm:pt modelId="{5CB3817B-4A9F-4AEB-A609-BF52EC87E48E}" type="parTrans" cxnId="{E4B32962-015C-4371-AF41-77157D4D42FF}">
      <dgm:prSet/>
      <dgm:spPr/>
      <dgm:t>
        <a:bodyPr/>
        <a:lstStyle/>
        <a:p>
          <a:endParaRPr lang="vi-VN" sz="3200">
            <a:latin typeface="Times New Roman" pitchFamily="18" charset="0"/>
            <a:cs typeface="Times New Roman" pitchFamily="18" charset="0"/>
          </a:endParaRPr>
        </a:p>
      </dgm:t>
    </dgm:pt>
    <dgm:pt modelId="{23634537-2E6D-44CB-A0EC-1814623DE56B}" type="sibTrans" cxnId="{E4B32962-015C-4371-AF41-77157D4D42FF}">
      <dgm:prSet/>
      <dgm:spPr/>
      <dgm:t>
        <a:bodyPr/>
        <a:lstStyle/>
        <a:p>
          <a:endParaRPr lang="vi-VN" sz="3200">
            <a:latin typeface="Times New Roman" pitchFamily="18" charset="0"/>
            <a:cs typeface="Times New Roman" pitchFamily="18" charset="0"/>
          </a:endParaRPr>
        </a:p>
      </dgm:t>
    </dgm:pt>
    <dgm:pt modelId="{0143387A-2F4A-4CEE-BEC4-AC0DB783DB15}">
      <dgm:prSet phldrT="[Text]" custT="1"/>
      <dgm:spPr/>
      <dgm:t>
        <a:bodyPr/>
        <a:lstStyle/>
        <a:p>
          <a:r>
            <a:rPr lang="en-US" sz="3200" dirty="0" err="1" smtClean="0">
              <a:latin typeface="Times New Roman" pitchFamily="18" charset="0"/>
              <a:cs typeface="Times New Roman" pitchFamily="18" charset="0"/>
            </a:rPr>
            <a:t>Báo</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cáo</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quyết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toán</a:t>
          </a:r>
          <a:endParaRPr lang="vi-VN" sz="3200" dirty="0">
            <a:latin typeface="Times New Roman" pitchFamily="18" charset="0"/>
            <a:cs typeface="Times New Roman" pitchFamily="18" charset="0"/>
          </a:endParaRPr>
        </a:p>
      </dgm:t>
    </dgm:pt>
    <dgm:pt modelId="{E46092D1-1CA9-45DF-82CE-9E82B7D0CBEF}" type="parTrans" cxnId="{CAF6BC0A-3F60-42A9-B35B-52DFF3F8DC58}">
      <dgm:prSet/>
      <dgm:spPr/>
      <dgm:t>
        <a:bodyPr/>
        <a:lstStyle/>
        <a:p>
          <a:endParaRPr lang="vi-VN" sz="3200">
            <a:latin typeface="Times New Roman" pitchFamily="18" charset="0"/>
            <a:cs typeface="Times New Roman" pitchFamily="18" charset="0"/>
          </a:endParaRPr>
        </a:p>
      </dgm:t>
    </dgm:pt>
    <dgm:pt modelId="{3CED6076-0FCF-4F51-8CE9-590239FF4709}" type="sibTrans" cxnId="{CAF6BC0A-3F60-42A9-B35B-52DFF3F8DC58}">
      <dgm:prSet/>
      <dgm:spPr/>
      <dgm:t>
        <a:bodyPr/>
        <a:lstStyle/>
        <a:p>
          <a:endParaRPr lang="vi-VN" sz="3200">
            <a:latin typeface="Times New Roman" pitchFamily="18" charset="0"/>
            <a:cs typeface="Times New Roman" pitchFamily="18" charset="0"/>
          </a:endParaRPr>
        </a:p>
      </dgm:t>
    </dgm:pt>
    <dgm:pt modelId="{6C25EC6E-1E46-458E-BA9B-3837510FB2C7}" type="pres">
      <dgm:prSet presAssocID="{8D9599B9-869F-4706-B439-682643B0635F}" presName="linearFlow" presStyleCnt="0">
        <dgm:presLayoutVars>
          <dgm:dir/>
          <dgm:animLvl val="lvl"/>
          <dgm:resizeHandles val="exact"/>
        </dgm:presLayoutVars>
      </dgm:prSet>
      <dgm:spPr/>
      <dgm:t>
        <a:bodyPr/>
        <a:lstStyle/>
        <a:p>
          <a:endParaRPr lang="vi-VN"/>
        </a:p>
      </dgm:t>
    </dgm:pt>
    <dgm:pt modelId="{02E7D4DB-4B4A-484C-97C9-EF1CF0DC04C2}" type="pres">
      <dgm:prSet presAssocID="{94AB71B0-7E40-4A36-AAEE-BE4ED1903B77}" presName="composite" presStyleCnt="0"/>
      <dgm:spPr/>
    </dgm:pt>
    <dgm:pt modelId="{4CF025C3-9FDD-4660-B132-B5AAE03E03E5}" type="pres">
      <dgm:prSet presAssocID="{94AB71B0-7E40-4A36-AAEE-BE4ED1903B77}" presName="parentText" presStyleLbl="alignNode1" presStyleIdx="0" presStyleCnt="2">
        <dgm:presLayoutVars>
          <dgm:chMax val="1"/>
          <dgm:bulletEnabled val="1"/>
        </dgm:presLayoutVars>
      </dgm:prSet>
      <dgm:spPr/>
      <dgm:t>
        <a:bodyPr/>
        <a:lstStyle/>
        <a:p>
          <a:endParaRPr lang="vi-VN"/>
        </a:p>
      </dgm:t>
    </dgm:pt>
    <dgm:pt modelId="{F41AEB91-B7C7-4332-AAFE-76CD44202D84}" type="pres">
      <dgm:prSet presAssocID="{94AB71B0-7E40-4A36-AAEE-BE4ED1903B77}" presName="descendantText" presStyleLbl="alignAcc1" presStyleIdx="0" presStyleCnt="2">
        <dgm:presLayoutVars>
          <dgm:bulletEnabled val="1"/>
        </dgm:presLayoutVars>
      </dgm:prSet>
      <dgm:spPr/>
      <dgm:t>
        <a:bodyPr/>
        <a:lstStyle/>
        <a:p>
          <a:endParaRPr lang="vi-VN"/>
        </a:p>
      </dgm:t>
    </dgm:pt>
    <dgm:pt modelId="{1FD1EBA9-C2A0-4B0E-A478-C467480556FA}" type="pres">
      <dgm:prSet presAssocID="{982BF2F7-01ED-440A-A983-001971730107}" presName="sp" presStyleCnt="0"/>
      <dgm:spPr/>
    </dgm:pt>
    <dgm:pt modelId="{DCF5B634-8A38-47A0-9E42-A0A6A16692D6}" type="pres">
      <dgm:prSet presAssocID="{320BB315-71F0-4E48-B39F-60B7D81998C3}" presName="composite" presStyleCnt="0"/>
      <dgm:spPr/>
    </dgm:pt>
    <dgm:pt modelId="{ADE6D907-7354-4509-9996-50596A4072A6}" type="pres">
      <dgm:prSet presAssocID="{320BB315-71F0-4E48-B39F-60B7D81998C3}" presName="parentText" presStyleLbl="alignNode1" presStyleIdx="1" presStyleCnt="2">
        <dgm:presLayoutVars>
          <dgm:chMax val="1"/>
          <dgm:bulletEnabled val="1"/>
        </dgm:presLayoutVars>
      </dgm:prSet>
      <dgm:spPr/>
      <dgm:t>
        <a:bodyPr/>
        <a:lstStyle/>
        <a:p>
          <a:endParaRPr lang="vi-VN"/>
        </a:p>
      </dgm:t>
    </dgm:pt>
    <dgm:pt modelId="{FDC3702D-4D6C-485B-8707-DACDCCEB537D}" type="pres">
      <dgm:prSet presAssocID="{320BB315-71F0-4E48-B39F-60B7D81998C3}" presName="descendantText" presStyleLbl="alignAcc1" presStyleIdx="1" presStyleCnt="2">
        <dgm:presLayoutVars>
          <dgm:bulletEnabled val="1"/>
        </dgm:presLayoutVars>
      </dgm:prSet>
      <dgm:spPr/>
      <dgm:t>
        <a:bodyPr/>
        <a:lstStyle/>
        <a:p>
          <a:endParaRPr lang="vi-VN"/>
        </a:p>
      </dgm:t>
    </dgm:pt>
  </dgm:ptLst>
  <dgm:cxnLst>
    <dgm:cxn modelId="{B58F47D4-8891-4E2D-87E4-2678C3AB556D}" type="presOf" srcId="{320BB315-71F0-4E48-B39F-60B7D81998C3}" destId="{ADE6D907-7354-4509-9996-50596A4072A6}" srcOrd="0" destOrd="0" presId="urn:microsoft.com/office/officeart/2005/8/layout/chevron2"/>
    <dgm:cxn modelId="{4BE13BE0-E862-4517-A742-84D53291CF8C}" type="presOf" srcId="{E5DA7A06-66EC-4125-BCA0-DE1D5D2C0F80}" destId="{F41AEB91-B7C7-4332-AAFE-76CD44202D84}" srcOrd="0" destOrd="0" presId="urn:microsoft.com/office/officeart/2005/8/layout/chevron2"/>
    <dgm:cxn modelId="{2E6B50EB-AE96-4650-A051-DA50380E30CE}" type="presOf" srcId="{8D9599B9-869F-4706-B439-682643B0635F}" destId="{6C25EC6E-1E46-458E-BA9B-3837510FB2C7}" srcOrd="0" destOrd="0" presId="urn:microsoft.com/office/officeart/2005/8/layout/chevron2"/>
    <dgm:cxn modelId="{CAF6BC0A-3F60-42A9-B35B-52DFF3F8DC58}" srcId="{320BB315-71F0-4E48-B39F-60B7D81998C3}" destId="{0143387A-2F4A-4CEE-BEC4-AC0DB783DB15}" srcOrd="0" destOrd="0" parTransId="{E46092D1-1CA9-45DF-82CE-9E82B7D0CBEF}" sibTransId="{3CED6076-0FCF-4F51-8CE9-590239FF4709}"/>
    <dgm:cxn modelId="{BA9EC3C3-EA1F-43E4-A490-D8061A9E8CC2}" type="presOf" srcId="{0143387A-2F4A-4CEE-BEC4-AC0DB783DB15}" destId="{FDC3702D-4D6C-485B-8707-DACDCCEB537D}" srcOrd="0" destOrd="0" presId="urn:microsoft.com/office/officeart/2005/8/layout/chevron2"/>
    <dgm:cxn modelId="{36AF553F-CE13-432B-9FCB-2BC7F0E09044}" srcId="{94AB71B0-7E40-4A36-AAEE-BE4ED1903B77}" destId="{E5DA7A06-66EC-4125-BCA0-DE1D5D2C0F80}" srcOrd="0" destOrd="0" parTransId="{4BFC4132-30B1-42B5-9DD7-5302603DD7C1}" sibTransId="{78DE742C-2203-41D5-B2EF-CA1DD5FD81DF}"/>
    <dgm:cxn modelId="{8A72108F-BD0F-40FD-B166-5DDA4DB74B1C}" type="presOf" srcId="{94AB71B0-7E40-4A36-AAEE-BE4ED1903B77}" destId="{4CF025C3-9FDD-4660-B132-B5AAE03E03E5}" srcOrd="0" destOrd="0" presId="urn:microsoft.com/office/officeart/2005/8/layout/chevron2"/>
    <dgm:cxn modelId="{0FF1CF7C-5371-4BAC-9FEE-9D10EB86DE75}" srcId="{8D9599B9-869F-4706-B439-682643B0635F}" destId="{94AB71B0-7E40-4A36-AAEE-BE4ED1903B77}" srcOrd="0" destOrd="0" parTransId="{7D817056-3CD1-4125-AB20-FEE3AF00C9D2}" sibTransId="{982BF2F7-01ED-440A-A983-001971730107}"/>
    <dgm:cxn modelId="{E4B32962-015C-4371-AF41-77157D4D42FF}" srcId="{8D9599B9-869F-4706-B439-682643B0635F}" destId="{320BB315-71F0-4E48-B39F-60B7D81998C3}" srcOrd="1" destOrd="0" parTransId="{5CB3817B-4A9F-4AEB-A609-BF52EC87E48E}" sibTransId="{23634537-2E6D-44CB-A0EC-1814623DE56B}"/>
    <dgm:cxn modelId="{62874C86-7DEB-4994-81EC-9103C7C0EECC}" type="presParOf" srcId="{6C25EC6E-1E46-458E-BA9B-3837510FB2C7}" destId="{02E7D4DB-4B4A-484C-97C9-EF1CF0DC04C2}" srcOrd="0" destOrd="0" presId="urn:microsoft.com/office/officeart/2005/8/layout/chevron2"/>
    <dgm:cxn modelId="{5507F51E-FA17-41EF-8213-2A39E81EA6E8}" type="presParOf" srcId="{02E7D4DB-4B4A-484C-97C9-EF1CF0DC04C2}" destId="{4CF025C3-9FDD-4660-B132-B5AAE03E03E5}" srcOrd="0" destOrd="0" presId="urn:microsoft.com/office/officeart/2005/8/layout/chevron2"/>
    <dgm:cxn modelId="{1EA5FC71-D130-4794-B5A5-B16B9BD265B5}" type="presParOf" srcId="{02E7D4DB-4B4A-484C-97C9-EF1CF0DC04C2}" destId="{F41AEB91-B7C7-4332-AAFE-76CD44202D84}" srcOrd="1" destOrd="0" presId="urn:microsoft.com/office/officeart/2005/8/layout/chevron2"/>
    <dgm:cxn modelId="{B8A2AF6E-798E-47C9-A307-2866F9739353}" type="presParOf" srcId="{6C25EC6E-1E46-458E-BA9B-3837510FB2C7}" destId="{1FD1EBA9-C2A0-4B0E-A478-C467480556FA}" srcOrd="1" destOrd="0" presId="urn:microsoft.com/office/officeart/2005/8/layout/chevron2"/>
    <dgm:cxn modelId="{258CF36C-6B9D-4F42-BB4A-C03524B0D419}" type="presParOf" srcId="{6C25EC6E-1E46-458E-BA9B-3837510FB2C7}" destId="{DCF5B634-8A38-47A0-9E42-A0A6A16692D6}" srcOrd="2" destOrd="0" presId="urn:microsoft.com/office/officeart/2005/8/layout/chevron2"/>
    <dgm:cxn modelId="{F8FEA2C7-D83E-468B-A9EA-225CB7FE283D}" type="presParOf" srcId="{DCF5B634-8A38-47A0-9E42-A0A6A16692D6}" destId="{ADE6D907-7354-4509-9996-50596A4072A6}" srcOrd="0" destOrd="0" presId="urn:microsoft.com/office/officeart/2005/8/layout/chevron2"/>
    <dgm:cxn modelId="{7D2531DE-CA46-4FE7-A4E7-CD4F985C64FC}" type="presParOf" srcId="{DCF5B634-8A38-47A0-9E42-A0A6A16692D6}" destId="{FDC3702D-4D6C-485B-8707-DACDCCEB537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B7ED12-A788-4107-AB0A-7D43C921BB0F}">
      <dsp:nvSpPr>
        <dsp:cNvPr id="0" name=""/>
        <dsp:cNvSpPr/>
      </dsp:nvSpPr>
      <dsp:spPr>
        <a:xfrm rot="5400000">
          <a:off x="-156652" y="161603"/>
          <a:ext cx="1044347" cy="73104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itchFamily="18" charset="0"/>
              <a:cs typeface="Times New Roman" pitchFamily="18" charset="0"/>
            </a:rPr>
            <a:t>1</a:t>
          </a:r>
          <a:endParaRPr lang="en-US" sz="3200" kern="1200" dirty="0">
            <a:latin typeface="Times New Roman" pitchFamily="18" charset="0"/>
            <a:cs typeface="Times New Roman" pitchFamily="18" charset="0"/>
          </a:endParaRPr>
        </a:p>
      </dsp:txBody>
      <dsp:txXfrm rot="-5400000">
        <a:off x="1" y="370473"/>
        <a:ext cx="731043" cy="313304"/>
      </dsp:txXfrm>
    </dsp:sp>
    <dsp:sp modelId="{44C926E7-D236-4D82-86CE-6D4D7D6516C1}">
      <dsp:nvSpPr>
        <dsp:cNvPr id="0" name=""/>
        <dsp:cNvSpPr/>
      </dsp:nvSpPr>
      <dsp:spPr>
        <a:xfrm rot="5400000">
          <a:off x="4293130" y="-3557135"/>
          <a:ext cx="679183" cy="78033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itchFamily="18" charset="0"/>
              <a:cs typeface="Times New Roman" pitchFamily="18" charset="0"/>
            </a:rPr>
            <a:t>Chỉnh</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lý</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quyết</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toán</a:t>
          </a:r>
          <a:endParaRPr lang="en-US" sz="3200" kern="1200" dirty="0">
            <a:latin typeface="Times New Roman" pitchFamily="18" charset="0"/>
            <a:cs typeface="Times New Roman" pitchFamily="18" charset="0"/>
          </a:endParaRPr>
        </a:p>
      </dsp:txBody>
      <dsp:txXfrm rot="-5400000">
        <a:off x="731044" y="38106"/>
        <a:ext cx="7770201" cy="612873"/>
      </dsp:txXfrm>
    </dsp:sp>
    <dsp:sp modelId="{C7688AA4-B53A-489C-929F-801383553692}">
      <dsp:nvSpPr>
        <dsp:cNvPr id="0" name=""/>
        <dsp:cNvSpPr/>
      </dsp:nvSpPr>
      <dsp:spPr>
        <a:xfrm rot="5400000">
          <a:off x="-156652" y="1091237"/>
          <a:ext cx="1044347" cy="73104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itchFamily="18" charset="0"/>
              <a:cs typeface="Times New Roman" pitchFamily="18" charset="0"/>
            </a:rPr>
            <a:t>2</a:t>
          </a:r>
          <a:endParaRPr lang="en-US" sz="3200" kern="1200" dirty="0">
            <a:latin typeface="Times New Roman" pitchFamily="18" charset="0"/>
            <a:cs typeface="Times New Roman" pitchFamily="18" charset="0"/>
          </a:endParaRPr>
        </a:p>
      </dsp:txBody>
      <dsp:txXfrm rot="-5400000">
        <a:off x="1" y="1300107"/>
        <a:ext cx="731043" cy="313304"/>
      </dsp:txXfrm>
    </dsp:sp>
    <dsp:sp modelId="{79F33252-B49E-4DB5-BF1A-A5D62FB1E5D6}">
      <dsp:nvSpPr>
        <dsp:cNvPr id="0" name=""/>
        <dsp:cNvSpPr/>
      </dsp:nvSpPr>
      <dsp:spPr>
        <a:xfrm rot="5400000">
          <a:off x="4293308" y="-2627679"/>
          <a:ext cx="678826" cy="78033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itchFamily="18" charset="0"/>
              <a:cs typeface="Times New Roman" pitchFamily="18" charset="0"/>
            </a:rPr>
            <a:t>Xác</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định</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thặng</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dư</a:t>
          </a:r>
          <a:r>
            <a:rPr lang="en-US" sz="3200" kern="1200" dirty="0" smtClean="0">
              <a:latin typeface="Times New Roman" pitchFamily="18" charset="0"/>
              <a:cs typeface="Times New Roman" pitchFamily="18" charset="0"/>
            </a:rPr>
            <a:t>/</a:t>
          </a:r>
          <a:r>
            <a:rPr lang="en-US" sz="3200" kern="1200" dirty="0" err="1" smtClean="0">
              <a:latin typeface="Times New Roman" pitchFamily="18" charset="0"/>
              <a:cs typeface="Times New Roman" pitchFamily="18" charset="0"/>
            </a:rPr>
            <a:t>thâm</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hụt</a:t>
          </a:r>
          <a:endParaRPr lang="en-US" sz="3200" kern="1200" dirty="0">
            <a:latin typeface="Times New Roman" pitchFamily="18" charset="0"/>
            <a:cs typeface="Times New Roman" pitchFamily="18" charset="0"/>
          </a:endParaRPr>
        </a:p>
      </dsp:txBody>
      <dsp:txXfrm rot="-5400000">
        <a:off x="731043" y="967724"/>
        <a:ext cx="7770218" cy="612550"/>
      </dsp:txXfrm>
    </dsp:sp>
    <dsp:sp modelId="{12FE6956-4B39-4CB8-BE44-9B4B9C276B77}">
      <dsp:nvSpPr>
        <dsp:cNvPr id="0" name=""/>
        <dsp:cNvSpPr/>
      </dsp:nvSpPr>
      <dsp:spPr>
        <a:xfrm rot="5400000">
          <a:off x="-156652" y="2020871"/>
          <a:ext cx="1044347" cy="73104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itchFamily="18" charset="0"/>
              <a:cs typeface="Times New Roman" pitchFamily="18" charset="0"/>
            </a:rPr>
            <a:t>3</a:t>
          </a:r>
          <a:endParaRPr lang="en-US" sz="3200" kern="1200" dirty="0">
            <a:latin typeface="Times New Roman" pitchFamily="18" charset="0"/>
            <a:cs typeface="Times New Roman" pitchFamily="18" charset="0"/>
          </a:endParaRPr>
        </a:p>
      </dsp:txBody>
      <dsp:txXfrm rot="-5400000">
        <a:off x="1" y="2229741"/>
        <a:ext cx="731043" cy="313304"/>
      </dsp:txXfrm>
    </dsp:sp>
    <dsp:sp modelId="{6BBDD66D-6D35-460E-847E-45615DA2C865}">
      <dsp:nvSpPr>
        <dsp:cNvPr id="0" name=""/>
        <dsp:cNvSpPr/>
      </dsp:nvSpPr>
      <dsp:spPr>
        <a:xfrm rot="5400000">
          <a:off x="4293308" y="-1698045"/>
          <a:ext cx="678826" cy="78033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itchFamily="18" charset="0"/>
              <a:cs typeface="Times New Roman" pitchFamily="18" charset="0"/>
            </a:rPr>
            <a:t>Lập</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báo</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cáo</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tài</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chính</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báo</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cáo</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quyết</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toán</a:t>
          </a:r>
          <a:endParaRPr lang="en-US" sz="3200" kern="1200" dirty="0">
            <a:latin typeface="Times New Roman" pitchFamily="18" charset="0"/>
            <a:cs typeface="Times New Roman" pitchFamily="18" charset="0"/>
          </a:endParaRPr>
        </a:p>
      </dsp:txBody>
      <dsp:txXfrm rot="-5400000">
        <a:off x="731043" y="1897358"/>
        <a:ext cx="7770218" cy="612550"/>
      </dsp:txXfrm>
    </dsp:sp>
    <dsp:sp modelId="{6F14ECC0-B147-4410-9013-836A8E1538E9}">
      <dsp:nvSpPr>
        <dsp:cNvPr id="0" name=""/>
        <dsp:cNvSpPr/>
      </dsp:nvSpPr>
      <dsp:spPr>
        <a:xfrm rot="5400000">
          <a:off x="-156652" y="3054518"/>
          <a:ext cx="1044347" cy="73104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itchFamily="18" charset="0"/>
              <a:cs typeface="Times New Roman" pitchFamily="18" charset="0"/>
            </a:rPr>
            <a:t>4</a:t>
          </a:r>
          <a:endParaRPr lang="en-US" sz="3200" kern="1200" dirty="0">
            <a:latin typeface="Times New Roman" pitchFamily="18" charset="0"/>
            <a:cs typeface="Times New Roman" pitchFamily="18" charset="0"/>
          </a:endParaRPr>
        </a:p>
      </dsp:txBody>
      <dsp:txXfrm rot="-5400000">
        <a:off x="1" y="3263388"/>
        <a:ext cx="731043" cy="313304"/>
      </dsp:txXfrm>
    </dsp:sp>
    <dsp:sp modelId="{7030CCE9-CEC8-4351-BF05-062DFC9D7AE6}">
      <dsp:nvSpPr>
        <dsp:cNvPr id="0" name=""/>
        <dsp:cNvSpPr/>
      </dsp:nvSpPr>
      <dsp:spPr>
        <a:xfrm rot="5400000">
          <a:off x="4189295" y="-664398"/>
          <a:ext cx="886852" cy="78033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itchFamily="18" charset="0"/>
              <a:cs typeface="Times New Roman" pitchFamily="18" charset="0"/>
            </a:rPr>
            <a:t>Kết</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chuyển</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số</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dư</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cuối</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năm</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quyết</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toán</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số</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dư</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đầu</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năm</a:t>
          </a:r>
          <a:r>
            <a:rPr lang="en-US" sz="3200" kern="1200" dirty="0" smtClean="0">
              <a:latin typeface="Times New Roman" pitchFamily="18" charset="0"/>
              <a:cs typeface="Times New Roman" pitchFamily="18" charset="0"/>
            </a:rPr>
            <a:t>		</a:t>
          </a:r>
          <a:endParaRPr lang="en-US" sz="3200" kern="1200" dirty="0">
            <a:latin typeface="Times New Roman" pitchFamily="18" charset="0"/>
            <a:cs typeface="Times New Roman" pitchFamily="18" charset="0"/>
          </a:endParaRPr>
        </a:p>
      </dsp:txBody>
      <dsp:txXfrm rot="-5400000">
        <a:off x="731044" y="2837146"/>
        <a:ext cx="7760063" cy="800266"/>
      </dsp:txXfrm>
    </dsp:sp>
    <dsp:sp modelId="{24F9105A-1B55-4125-8A23-F47B08ED12D5}">
      <dsp:nvSpPr>
        <dsp:cNvPr id="0" name=""/>
        <dsp:cNvSpPr/>
      </dsp:nvSpPr>
      <dsp:spPr>
        <a:xfrm rot="5400000">
          <a:off x="-156652" y="3984152"/>
          <a:ext cx="1044347" cy="73104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itchFamily="18" charset="0"/>
              <a:cs typeface="Times New Roman" pitchFamily="18" charset="0"/>
            </a:rPr>
            <a:t>5</a:t>
          </a:r>
          <a:endParaRPr lang="en-US" sz="3200" kern="1200" dirty="0">
            <a:latin typeface="Times New Roman" pitchFamily="18" charset="0"/>
            <a:cs typeface="Times New Roman" pitchFamily="18" charset="0"/>
          </a:endParaRPr>
        </a:p>
      </dsp:txBody>
      <dsp:txXfrm rot="-5400000">
        <a:off x="1" y="4193022"/>
        <a:ext cx="731043" cy="313304"/>
      </dsp:txXfrm>
    </dsp:sp>
    <dsp:sp modelId="{443D0194-A21E-4B77-A814-3721C230156B}">
      <dsp:nvSpPr>
        <dsp:cNvPr id="0" name=""/>
        <dsp:cNvSpPr/>
      </dsp:nvSpPr>
      <dsp:spPr>
        <a:xfrm rot="5400000">
          <a:off x="4293308" y="265235"/>
          <a:ext cx="678826" cy="78033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itchFamily="18" charset="0"/>
              <a:cs typeface="Times New Roman" pitchFamily="18" charset="0"/>
            </a:rPr>
            <a:t>Khóa</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sổ</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kế</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toán</a:t>
          </a:r>
          <a:endParaRPr lang="en-US" sz="3200" kern="1200" dirty="0">
            <a:latin typeface="Times New Roman" pitchFamily="18" charset="0"/>
            <a:cs typeface="Times New Roman" pitchFamily="18" charset="0"/>
          </a:endParaRPr>
        </a:p>
      </dsp:txBody>
      <dsp:txXfrm rot="-5400000">
        <a:off x="731043" y="3860638"/>
        <a:ext cx="7770218" cy="6125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F025C3-9FDD-4660-B132-B5AAE03E03E5}">
      <dsp:nvSpPr>
        <dsp:cNvPr id="0" name=""/>
        <dsp:cNvSpPr/>
      </dsp:nvSpPr>
      <dsp:spPr>
        <a:xfrm rot="5400000">
          <a:off x="-356853" y="359200"/>
          <a:ext cx="2379023" cy="166531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itchFamily="18" charset="0"/>
              <a:cs typeface="Times New Roman" pitchFamily="18" charset="0"/>
            </a:rPr>
            <a:t>1</a:t>
          </a:r>
          <a:endParaRPr lang="vi-VN" sz="3200" kern="1200" dirty="0">
            <a:latin typeface="Times New Roman" pitchFamily="18" charset="0"/>
            <a:cs typeface="Times New Roman" pitchFamily="18" charset="0"/>
          </a:endParaRPr>
        </a:p>
      </dsp:txBody>
      <dsp:txXfrm rot="-5400000">
        <a:off x="1" y="835004"/>
        <a:ext cx="1665316" cy="713707"/>
      </dsp:txXfrm>
    </dsp:sp>
    <dsp:sp modelId="{F41AEB91-B7C7-4332-AAFE-76CD44202D84}">
      <dsp:nvSpPr>
        <dsp:cNvPr id="0" name=""/>
        <dsp:cNvSpPr/>
      </dsp:nvSpPr>
      <dsp:spPr>
        <a:xfrm rot="5400000">
          <a:off x="3418096" y="-1750432"/>
          <a:ext cx="1546364" cy="505192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itchFamily="18" charset="0"/>
              <a:cs typeface="Times New Roman" pitchFamily="18" charset="0"/>
            </a:rPr>
            <a:t>Báo</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cáo</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tài</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chính</a:t>
          </a:r>
          <a:endParaRPr lang="vi-VN" sz="3200" kern="1200" dirty="0">
            <a:latin typeface="Times New Roman" pitchFamily="18" charset="0"/>
            <a:cs typeface="Times New Roman" pitchFamily="18" charset="0"/>
          </a:endParaRPr>
        </a:p>
      </dsp:txBody>
      <dsp:txXfrm rot="-5400000">
        <a:off x="1665316" y="77835"/>
        <a:ext cx="4976438" cy="1395390"/>
      </dsp:txXfrm>
    </dsp:sp>
    <dsp:sp modelId="{ADE6D907-7354-4509-9996-50596A4072A6}">
      <dsp:nvSpPr>
        <dsp:cNvPr id="0" name=""/>
        <dsp:cNvSpPr/>
      </dsp:nvSpPr>
      <dsp:spPr>
        <a:xfrm rot="5400000">
          <a:off x="-356853" y="2453643"/>
          <a:ext cx="2379023" cy="166531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latin typeface="Times New Roman" pitchFamily="18" charset="0"/>
              <a:cs typeface="Times New Roman" pitchFamily="18" charset="0"/>
            </a:rPr>
            <a:t>2</a:t>
          </a:r>
          <a:endParaRPr lang="vi-VN" sz="3200" kern="1200" dirty="0">
            <a:latin typeface="Times New Roman" pitchFamily="18" charset="0"/>
            <a:cs typeface="Times New Roman" pitchFamily="18" charset="0"/>
          </a:endParaRPr>
        </a:p>
      </dsp:txBody>
      <dsp:txXfrm rot="-5400000">
        <a:off x="1" y="2929447"/>
        <a:ext cx="1665316" cy="713707"/>
      </dsp:txXfrm>
    </dsp:sp>
    <dsp:sp modelId="{FDC3702D-4D6C-485B-8707-DACDCCEB537D}">
      <dsp:nvSpPr>
        <dsp:cNvPr id="0" name=""/>
        <dsp:cNvSpPr/>
      </dsp:nvSpPr>
      <dsp:spPr>
        <a:xfrm rot="5400000">
          <a:off x="3418096" y="344010"/>
          <a:ext cx="1546364" cy="505192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itchFamily="18" charset="0"/>
              <a:cs typeface="Times New Roman" pitchFamily="18" charset="0"/>
            </a:rPr>
            <a:t>Báo</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cáo</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quyết</a:t>
          </a:r>
          <a:r>
            <a:rPr lang="en-US" sz="3200" kern="1200" dirty="0" smtClean="0">
              <a:latin typeface="Times New Roman" pitchFamily="18" charset="0"/>
              <a:cs typeface="Times New Roman" pitchFamily="18" charset="0"/>
            </a:rPr>
            <a:t> </a:t>
          </a:r>
          <a:r>
            <a:rPr lang="en-US" sz="3200" kern="1200" dirty="0" err="1" smtClean="0">
              <a:latin typeface="Times New Roman" pitchFamily="18" charset="0"/>
              <a:cs typeface="Times New Roman" pitchFamily="18" charset="0"/>
            </a:rPr>
            <a:t>toán</a:t>
          </a:r>
          <a:endParaRPr lang="vi-VN" sz="3200" kern="1200" dirty="0">
            <a:latin typeface="Times New Roman" pitchFamily="18" charset="0"/>
            <a:cs typeface="Times New Roman" pitchFamily="18" charset="0"/>
          </a:endParaRPr>
        </a:p>
      </dsp:txBody>
      <dsp:txXfrm rot="-5400000">
        <a:off x="1665316" y="2172278"/>
        <a:ext cx="4976438" cy="139539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endParaRPr lang="en-US"/>
          </a:p>
        </p:txBody>
      </p:sp>
      <p:sp>
        <p:nvSpPr>
          <p:cNvPr id="3" name="Date Placeholder 2"/>
          <p:cNvSpPr>
            <a:spLocks noGrp="1"/>
          </p:cNvSpPr>
          <p:nvPr>
            <p:ph type="dt" sz="quarter" idx="1"/>
          </p:nvPr>
        </p:nvSpPr>
        <p:spPr>
          <a:xfrm>
            <a:off x="4402138" y="0"/>
            <a:ext cx="3368675" cy="503238"/>
          </a:xfrm>
          <a:prstGeom prst="rect">
            <a:avLst/>
          </a:prstGeom>
        </p:spPr>
        <p:txBody>
          <a:bodyPr vert="horz" lIns="91440" tIns="45720" rIns="91440" bIns="45720" rtlCol="0"/>
          <a:lstStyle>
            <a:lvl1pPr algn="r"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fld id="{9035981C-B4BF-43E8-877B-65F1E506BE21}" type="datetimeFigureOut">
              <a:rPr lang="en-US"/>
              <a:pPr>
                <a:defRPr/>
              </a:pPr>
              <a:t>12/2/2017</a:t>
            </a:fld>
            <a:endParaRPr lang="en-US"/>
          </a:p>
        </p:txBody>
      </p:sp>
      <p:sp>
        <p:nvSpPr>
          <p:cNvPr id="4" name="Footer Placeholder 3"/>
          <p:cNvSpPr>
            <a:spLocks noGrp="1"/>
          </p:cNvSpPr>
          <p:nvPr>
            <p:ph type="ftr" sz="quarter" idx="2"/>
          </p:nvPr>
        </p:nvSpPr>
        <p:spPr>
          <a:xfrm>
            <a:off x="0" y="9553575"/>
            <a:ext cx="3368675" cy="503238"/>
          </a:xfrm>
          <a:prstGeom prst="rect">
            <a:avLst/>
          </a:prstGeom>
        </p:spPr>
        <p:txBody>
          <a:bodyPr vert="horz" lIns="91440" tIns="45720" rIns="91440" bIns="45720" rtlCol="0" anchor="b"/>
          <a:lstStyle>
            <a:lvl1pPr algn="l"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endParaRPr lang="en-US"/>
          </a:p>
        </p:txBody>
      </p:sp>
      <p:sp>
        <p:nvSpPr>
          <p:cNvPr id="5" name="Slide Number Placeholder 4"/>
          <p:cNvSpPr>
            <a:spLocks noGrp="1"/>
          </p:cNvSpPr>
          <p:nvPr>
            <p:ph type="sldNum" sz="quarter" idx="3"/>
          </p:nvPr>
        </p:nvSpPr>
        <p:spPr>
          <a:xfrm>
            <a:off x="4402138" y="9553575"/>
            <a:ext cx="3368675" cy="503238"/>
          </a:xfrm>
          <a:prstGeom prst="rect">
            <a:avLst/>
          </a:prstGeom>
        </p:spPr>
        <p:txBody>
          <a:bodyPr vert="horz" lIns="91440" tIns="45720" rIns="91440" bIns="45720" rtlCol="0" anchor="b"/>
          <a:lstStyle>
            <a:lvl1pPr algn="r"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fld id="{600C2EE8-914F-43C5-8DC2-7A646D1BEF9B}" type="slidenum">
              <a:rPr lang="en-US"/>
              <a:pPr>
                <a:defRPr/>
              </a:pPr>
              <a:t>‹#›</a:t>
            </a:fld>
            <a:endParaRPr lang="en-US"/>
          </a:p>
        </p:txBody>
      </p:sp>
    </p:spTree>
    <p:extLst>
      <p:ext uri="{BB962C8B-B14F-4D97-AF65-F5344CB8AC3E}">
        <p14:creationId xmlns:p14="http://schemas.microsoft.com/office/powerpoint/2010/main" val="253338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pPr hangingPunct="0">
              <a:lnSpc>
                <a:spcPct val="93000"/>
              </a:lnSpc>
              <a:buClr>
                <a:srgbClr val="000000"/>
              </a:buClr>
              <a:buSzPct val="100000"/>
              <a:buFont typeface="Times New Roman" pitchFamily="16" charset="0"/>
              <a:buNone/>
              <a:defRPr/>
            </a:pPr>
            <a:endParaRPr lang="en-US">
              <a:ea typeface="Microsoft YaHei" charset="-122"/>
            </a:endParaRPr>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pPr hangingPunct="0">
              <a:lnSpc>
                <a:spcPct val="93000"/>
              </a:lnSpc>
              <a:buClr>
                <a:srgbClr val="000000"/>
              </a:buClr>
              <a:buSzPct val="100000"/>
              <a:buFont typeface="Times New Roman" pitchFamily="16" charset="0"/>
              <a:buNone/>
              <a:defRPr/>
            </a:pPr>
            <a:endParaRPr lang="en-US">
              <a:ea typeface="Microsoft YaHei" charset="-122"/>
            </a:endParaRPr>
          </a:p>
        </p:txBody>
      </p:sp>
      <p:sp>
        <p:nvSpPr>
          <p:cNvPr id="25604" name="Rectangle 3"/>
          <p:cNvSpPr>
            <a:spLocks noGrp="1" noRot="1" noChangeAspect="1" noChangeArrowheads="1"/>
          </p:cNvSpPr>
          <p:nvPr>
            <p:ph type="sldImg"/>
          </p:nvPr>
        </p:nvSpPr>
        <p:spPr bwMode="auto">
          <a:xfrm>
            <a:off x="1371600" y="763588"/>
            <a:ext cx="5024438" cy="376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sp>
      <p:sp>
        <p:nvSpPr>
          <p:cNvPr id="2052" name="Rectangle 4"/>
          <p:cNvSpPr>
            <a:spLocks noGrp="1" noChangeArrowheads="1"/>
          </p:cNvSpPr>
          <p:nvPr>
            <p:ph type="body"/>
          </p:nvPr>
        </p:nvSpPr>
        <p:spPr bwMode="auto">
          <a:xfrm>
            <a:off x="777875" y="4776788"/>
            <a:ext cx="6213475" cy="45212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3" name="Rectangle 5"/>
          <p:cNvSpPr>
            <a:spLocks noGrp="1" noChangeArrowheads="1"/>
          </p:cNvSpPr>
          <p:nvPr>
            <p:ph type="hdr"/>
          </p:nvPr>
        </p:nvSpPr>
        <p:spPr bwMode="auto">
          <a:xfrm>
            <a:off x="0" y="0"/>
            <a:ext cx="3368675" cy="4984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4" name="Rectangle 6"/>
          <p:cNvSpPr>
            <a:spLocks noGrp="1" noChangeArrowheads="1"/>
          </p:cNvSpPr>
          <p:nvPr>
            <p:ph type="dt"/>
          </p:nvPr>
        </p:nvSpPr>
        <p:spPr bwMode="auto">
          <a:xfrm>
            <a:off x="4398963" y="0"/>
            <a:ext cx="3368675" cy="4984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5" name="Rectangle 7"/>
          <p:cNvSpPr>
            <a:spLocks noGrp="1" noChangeArrowheads="1"/>
          </p:cNvSpPr>
          <p:nvPr>
            <p:ph type="ftr"/>
          </p:nvPr>
        </p:nvSpPr>
        <p:spPr bwMode="auto">
          <a:xfrm>
            <a:off x="0" y="9555163"/>
            <a:ext cx="3368675" cy="4984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6" name="Rectangle 8"/>
          <p:cNvSpPr>
            <a:spLocks noGrp="1" noChangeArrowheads="1"/>
          </p:cNvSpPr>
          <p:nvPr>
            <p:ph type="sldNum"/>
          </p:nvPr>
        </p:nvSpPr>
        <p:spPr bwMode="auto">
          <a:xfrm>
            <a:off x="4398963" y="9555163"/>
            <a:ext cx="3368675" cy="4984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fld id="{527791BD-86C1-44E2-8028-A1A35D527C68}" type="slidenum">
              <a:rPr lang="en-US"/>
              <a:pPr>
                <a:defRPr/>
              </a:pPr>
              <a:t>‹#›</a:t>
            </a:fld>
            <a:endParaRPr lang="en-US"/>
          </a:p>
        </p:txBody>
      </p:sp>
    </p:spTree>
    <p:extLst>
      <p:ext uri="{BB962C8B-B14F-4D97-AF65-F5344CB8AC3E}">
        <p14:creationId xmlns:p14="http://schemas.microsoft.com/office/powerpoint/2010/main" val="14359633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9pPr>
          </a:lstStyle>
          <a:p>
            <a:pPr eaLnBrk="1"/>
            <a:fld id="{316BC6B0-88D1-4805-B0B8-EAE2296EDE10}" type="slidenum">
              <a:rPr lang="en-US" smtClean="0">
                <a:solidFill>
                  <a:srgbClr val="000000"/>
                </a:solidFill>
                <a:latin typeface="Times New Roman" pitchFamily="18" charset="0"/>
                <a:cs typeface="Segoe UI" pitchFamily="34" charset="0"/>
              </a:rPr>
              <a:pPr eaLnBrk="1"/>
              <a:t>1</a:t>
            </a:fld>
            <a:endParaRPr lang="en-US" smtClean="0">
              <a:solidFill>
                <a:srgbClr val="000000"/>
              </a:solidFill>
              <a:latin typeface="Times New Roman" pitchFamily="18" charset="0"/>
              <a:cs typeface="Segoe UI" pitchFamily="34" charset="0"/>
            </a:endParaRPr>
          </a:p>
        </p:txBody>
      </p:sp>
      <p:sp>
        <p:nvSpPr>
          <p:cNvPr id="26627" name="Rectangle 1"/>
          <p:cNvSpPr>
            <a:spLocks noGrp="1" noRot="1" noChangeAspect="1" noChangeArrowheads="1" noTextEdit="1"/>
          </p:cNvSpPr>
          <p:nvPr>
            <p:ph type="sldImg"/>
          </p:nvPr>
        </p:nvSpPr>
        <p:spPr>
          <a:xfrm>
            <a:off x="1373188" y="763588"/>
            <a:ext cx="5026025" cy="3771900"/>
          </a:xfrm>
          <a:solidFill>
            <a:srgbClr val="FFFFFF"/>
          </a:solidFill>
          <a:ln>
            <a:solidFill>
              <a:srgbClr val="000000"/>
            </a:solidFill>
            <a:miter lim="800000"/>
            <a:headEnd/>
            <a:tailEnd/>
          </a:ln>
        </p:spPr>
      </p:sp>
      <p:sp>
        <p:nvSpPr>
          <p:cNvPr id="26628" name="Rectangle 2"/>
          <p:cNvSpPr>
            <a:spLocks noGrp="1" noChangeArrowheads="1"/>
          </p:cNvSpPr>
          <p:nvPr>
            <p:ph type="body" idx="1"/>
          </p:nvPr>
        </p:nvSpPr>
        <p:spPr>
          <a:xfrm>
            <a:off x="777875" y="4776788"/>
            <a:ext cx="6216650" cy="45259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9pPr>
          </a:lstStyle>
          <a:p>
            <a:pPr eaLnBrk="1"/>
            <a:fld id="{73DD484B-18FE-4768-B188-A6B0ADF02D05}" type="slidenum">
              <a:rPr lang="en-US" smtClean="0">
                <a:solidFill>
                  <a:srgbClr val="000000"/>
                </a:solidFill>
                <a:latin typeface="Times New Roman" pitchFamily="18" charset="0"/>
                <a:cs typeface="Segoe UI" pitchFamily="34" charset="0"/>
              </a:rPr>
              <a:pPr eaLnBrk="1"/>
              <a:t>2</a:t>
            </a:fld>
            <a:endParaRPr lang="en-US" smtClean="0">
              <a:solidFill>
                <a:srgbClr val="000000"/>
              </a:solidFill>
              <a:latin typeface="Times New Roman" pitchFamily="18" charset="0"/>
              <a:cs typeface="Segoe UI" pitchFamily="34" charset="0"/>
            </a:endParaRPr>
          </a:p>
        </p:txBody>
      </p:sp>
      <p:sp>
        <p:nvSpPr>
          <p:cNvPr id="27651" name="Rectangle 1"/>
          <p:cNvSpPr>
            <a:spLocks noGrp="1" noRot="1" noChangeAspect="1" noChangeArrowheads="1" noTextEdit="1"/>
          </p:cNvSpPr>
          <p:nvPr>
            <p:ph type="sldImg"/>
          </p:nvPr>
        </p:nvSpPr>
        <p:spPr>
          <a:xfrm>
            <a:off x="1373188" y="763588"/>
            <a:ext cx="5026025" cy="3771900"/>
          </a:xfrm>
          <a:solidFill>
            <a:srgbClr val="FFFFFF"/>
          </a:solidFill>
          <a:ln>
            <a:solidFill>
              <a:srgbClr val="000000"/>
            </a:solidFill>
            <a:miter lim="800000"/>
            <a:headEnd/>
            <a:tailEnd/>
          </a:ln>
        </p:spPr>
      </p:sp>
      <p:sp>
        <p:nvSpPr>
          <p:cNvPr id="27652" name="Rectangle 2"/>
          <p:cNvSpPr>
            <a:spLocks noGrp="1" noChangeArrowheads="1"/>
          </p:cNvSpPr>
          <p:nvPr>
            <p:ph type="body" idx="1"/>
          </p:nvPr>
        </p:nvSpPr>
        <p:spPr>
          <a:xfrm>
            <a:off x="777875" y="4776788"/>
            <a:ext cx="6216650" cy="45259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14</a:t>
            </a:fld>
            <a:endParaRPr lang="en-US" dirty="0" smtClean="0">
              <a:latin typeface="Arial" charset="0"/>
              <a:sym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15</a:t>
            </a:fld>
            <a:endParaRPr lang="en-US" dirty="0" smtClean="0">
              <a:latin typeface="Arial" charset="0"/>
              <a:sym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16</a:t>
            </a:fld>
            <a:endParaRPr lang="en-US" dirty="0" smtClean="0">
              <a:latin typeface="Arial" charset="0"/>
              <a:sym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17</a:t>
            </a:fld>
            <a:endParaRPr lang="en-US" dirty="0" smtClean="0">
              <a:latin typeface="Arial" charset="0"/>
              <a:sym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18</a:t>
            </a:fld>
            <a:endParaRPr lang="en-US" dirty="0" smtClean="0">
              <a:latin typeface="Arial" charset="0"/>
              <a:sym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19</a:t>
            </a:fld>
            <a:endParaRPr lang="en-US" dirty="0" smtClean="0">
              <a:latin typeface="Arial" charset="0"/>
              <a:sym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20</a:t>
            </a:fld>
            <a:endParaRPr lang="en-US" dirty="0" smtClean="0">
              <a:latin typeface="Arial" charset="0"/>
              <a:sym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9500"/>
            <a:ext cx="8564563" cy="1620838"/>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1300" y="4286250"/>
            <a:ext cx="7053263"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7353C005-12DC-4F35-9049-8848BFA9A8D1}" type="slidenum">
              <a:rPr lang="en-US"/>
              <a:pPr>
                <a:defRPr/>
              </a:pPr>
              <a:t>‹#›</a:t>
            </a:fld>
            <a:endParaRPr lang="en-US"/>
          </a:p>
        </p:txBody>
      </p:sp>
    </p:spTree>
    <p:extLst>
      <p:ext uri="{BB962C8B-B14F-4D97-AF65-F5344CB8AC3E}">
        <p14:creationId xmlns:p14="http://schemas.microsoft.com/office/powerpoint/2010/main" val="2332722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EC601219-A445-41FD-B14A-70474E0FF8B0}" type="slidenum">
              <a:rPr lang="en-US"/>
              <a:pPr>
                <a:defRPr/>
              </a:pPr>
              <a:t>‹#›</a:t>
            </a:fld>
            <a:endParaRPr lang="en-US"/>
          </a:p>
        </p:txBody>
      </p:sp>
    </p:spTree>
    <p:extLst>
      <p:ext uri="{BB962C8B-B14F-4D97-AF65-F5344CB8AC3E}">
        <p14:creationId xmlns:p14="http://schemas.microsoft.com/office/powerpoint/2010/main" val="2145132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0913" y="301625"/>
            <a:ext cx="2265362"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5275"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A2CF60E6-4E24-4C64-9563-C550F415C614}" type="slidenum">
              <a:rPr lang="en-US"/>
              <a:pPr>
                <a:defRPr/>
              </a:pPr>
              <a:t>‹#›</a:t>
            </a:fld>
            <a:endParaRPr lang="en-US"/>
          </a:p>
        </p:txBody>
      </p:sp>
    </p:spTree>
    <p:extLst>
      <p:ext uri="{BB962C8B-B14F-4D97-AF65-F5344CB8AC3E}">
        <p14:creationId xmlns:p14="http://schemas.microsoft.com/office/powerpoint/2010/main" val="1465432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50A25CE2-D191-4D9F-816C-6A087203AB7F}" type="slidenum">
              <a:rPr lang="en-US"/>
              <a:pPr>
                <a:defRPr/>
              </a:pPr>
              <a:t>‹#›</a:t>
            </a:fld>
            <a:endParaRPr lang="en-US"/>
          </a:p>
        </p:txBody>
      </p:sp>
    </p:spTree>
    <p:extLst>
      <p:ext uri="{BB962C8B-B14F-4D97-AF65-F5344CB8AC3E}">
        <p14:creationId xmlns:p14="http://schemas.microsoft.com/office/powerpoint/2010/main" val="2953938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B83F2E75-995C-4D75-A778-E1729DC80F7E}" type="slidenum">
              <a:rPr lang="en-US"/>
              <a:pPr>
                <a:defRPr/>
              </a:pPr>
              <a:t>‹#›</a:t>
            </a:fld>
            <a:endParaRPr lang="en-US"/>
          </a:p>
        </p:txBody>
      </p:sp>
    </p:spTree>
    <p:extLst>
      <p:ext uri="{BB962C8B-B14F-4D97-AF65-F5344CB8AC3E}">
        <p14:creationId xmlns:p14="http://schemas.microsoft.com/office/powerpoint/2010/main" val="517640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859338"/>
            <a:ext cx="8564562"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05163"/>
            <a:ext cx="8564562"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5A91D85B-7DB5-4DF9-9956-F2E18BBD0C4C}" type="slidenum">
              <a:rPr lang="en-US"/>
              <a:pPr>
                <a:defRPr/>
              </a:pPr>
              <a:t>‹#›</a:t>
            </a:fld>
            <a:endParaRPr lang="en-US"/>
          </a:p>
        </p:txBody>
      </p:sp>
    </p:spTree>
    <p:extLst>
      <p:ext uri="{BB962C8B-B14F-4D97-AF65-F5344CB8AC3E}">
        <p14:creationId xmlns:p14="http://schemas.microsoft.com/office/powerpoint/2010/main" val="1148969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354512"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0150" y="1768475"/>
            <a:ext cx="4354513"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96EA47CB-3727-4C23-B4F1-B317FCE0E352}" type="slidenum">
              <a:rPr lang="en-US"/>
              <a:pPr>
                <a:defRPr/>
              </a:pPr>
              <a:t>‹#›</a:t>
            </a:fld>
            <a:endParaRPr lang="en-US"/>
          </a:p>
        </p:txBody>
      </p:sp>
    </p:spTree>
    <p:extLst>
      <p:ext uri="{BB962C8B-B14F-4D97-AF65-F5344CB8AC3E}">
        <p14:creationId xmlns:p14="http://schemas.microsoft.com/office/powerpoint/2010/main" val="4045802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3213"/>
            <a:ext cx="9069387" cy="1260475"/>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92275"/>
            <a:ext cx="4452937"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98713"/>
            <a:ext cx="4452937"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8100" y="1692275"/>
            <a:ext cx="44545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8100" y="2398713"/>
            <a:ext cx="4454525"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ftr" idx="11"/>
          </p:nvPr>
        </p:nvSpPr>
        <p:spPr>
          <a:ln/>
        </p:spPr>
        <p:txBody>
          <a:bodyPr/>
          <a:lstStyle>
            <a:lvl1pPr>
              <a:defRPr/>
            </a:lvl1pPr>
          </a:lstStyle>
          <a:p>
            <a:pPr>
              <a:defRPr/>
            </a:pPr>
            <a:endParaRPr lang="en-US"/>
          </a:p>
        </p:txBody>
      </p:sp>
      <p:sp>
        <p:nvSpPr>
          <p:cNvPr id="9" name="Rectangle 5"/>
          <p:cNvSpPr>
            <a:spLocks noGrp="1" noChangeArrowheads="1"/>
          </p:cNvSpPr>
          <p:nvPr>
            <p:ph type="sldNum" idx="12"/>
          </p:nvPr>
        </p:nvSpPr>
        <p:spPr>
          <a:ln/>
        </p:spPr>
        <p:txBody>
          <a:bodyPr/>
          <a:lstStyle>
            <a:lvl1pPr>
              <a:defRPr/>
            </a:lvl1pPr>
          </a:lstStyle>
          <a:p>
            <a:pPr>
              <a:defRPr/>
            </a:pPr>
            <a:fld id="{D66E41D2-C5FD-48BC-8651-717EF07B383B}" type="slidenum">
              <a:rPr lang="en-US"/>
              <a:pPr>
                <a:defRPr/>
              </a:pPr>
              <a:t>‹#›</a:t>
            </a:fld>
            <a:endParaRPr lang="en-US"/>
          </a:p>
        </p:txBody>
      </p:sp>
    </p:spTree>
    <p:extLst>
      <p:ext uri="{BB962C8B-B14F-4D97-AF65-F5344CB8AC3E}">
        <p14:creationId xmlns:p14="http://schemas.microsoft.com/office/powerpoint/2010/main" val="2872840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A18C4601-4DD3-4EFB-9BEA-D185BEEB3AE3}" type="slidenum">
              <a:rPr lang="en-US"/>
              <a:pPr>
                <a:defRPr/>
              </a:pPr>
              <a:t>‹#›</a:t>
            </a:fld>
            <a:endParaRPr lang="en-US"/>
          </a:p>
        </p:txBody>
      </p:sp>
    </p:spTree>
    <p:extLst>
      <p:ext uri="{BB962C8B-B14F-4D97-AF65-F5344CB8AC3E}">
        <p14:creationId xmlns:p14="http://schemas.microsoft.com/office/powerpoint/2010/main" val="2195910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ftr" idx="11"/>
          </p:nvPr>
        </p:nvSpPr>
        <p:spPr>
          <a:ln/>
        </p:spPr>
        <p:txBody>
          <a:bodyPr/>
          <a:lstStyle>
            <a:lvl1pPr>
              <a:defRPr/>
            </a:lvl1pPr>
          </a:lstStyle>
          <a:p>
            <a:pPr>
              <a:defRPr/>
            </a:pPr>
            <a:endParaRPr lang="en-US"/>
          </a:p>
        </p:txBody>
      </p:sp>
      <p:sp>
        <p:nvSpPr>
          <p:cNvPr id="4" name="Rectangle 5"/>
          <p:cNvSpPr>
            <a:spLocks noGrp="1" noChangeArrowheads="1"/>
          </p:cNvSpPr>
          <p:nvPr>
            <p:ph type="sldNum" idx="12"/>
          </p:nvPr>
        </p:nvSpPr>
        <p:spPr>
          <a:ln/>
        </p:spPr>
        <p:txBody>
          <a:bodyPr/>
          <a:lstStyle>
            <a:lvl1pPr>
              <a:defRPr/>
            </a:lvl1pPr>
          </a:lstStyle>
          <a:p>
            <a:pPr>
              <a:defRPr/>
            </a:pPr>
            <a:fld id="{8042B770-3F8F-4E69-86A1-D19141920F74}" type="slidenum">
              <a:rPr lang="en-US"/>
              <a:pPr>
                <a:defRPr/>
              </a:pPr>
              <a:t>‹#›</a:t>
            </a:fld>
            <a:endParaRPr lang="en-US"/>
          </a:p>
        </p:txBody>
      </p:sp>
    </p:spTree>
    <p:extLst>
      <p:ext uri="{BB962C8B-B14F-4D97-AF65-F5344CB8AC3E}">
        <p14:creationId xmlns:p14="http://schemas.microsoft.com/office/powerpoint/2010/main" val="3463801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3314700" cy="128111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0175" y="301625"/>
            <a:ext cx="56324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582738"/>
            <a:ext cx="3314700"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E394F6FC-B006-41C4-8F2E-FC90173AF957}" type="slidenum">
              <a:rPr lang="en-US"/>
              <a:pPr>
                <a:defRPr/>
              </a:pPr>
              <a:t>‹#›</a:t>
            </a:fld>
            <a:endParaRPr lang="en-US"/>
          </a:p>
        </p:txBody>
      </p:sp>
    </p:spTree>
    <p:extLst>
      <p:ext uri="{BB962C8B-B14F-4D97-AF65-F5344CB8AC3E}">
        <p14:creationId xmlns:p14="http://schemas.microsoft.com/office/powerpoint/2010/main" val="2809745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4850" y="5294313"/>
            <a:ext cx="6045200" cy="62388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4850" y="676275"/>
            <a:ext cx="60452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4850" y="5918200"/>
            <a:ext cx="60452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D35EB011-AC62-4004-86EA-37E305FD80FF}" type="slidenum">
              <a:rPr lang="en-US"/>
              <a:pPr>
                <a:defRPr/>
              </a:pPr>
              <a:t>‹#›</a:t>
            </a:fld>
            <a:endParaRPr lang="en-US"/>
          </a:p>
        </p:txBody>
      </p:sp>
    </p:spTree>
    <p:extLst>
      <p:ext uri="{BB962C8B-B14F-4D97-AF65-F5344CB8AC3E}">
        <p14:creationId xmlns:p14="http://schemas.microsoft.com/office/powerpoint/2010/main" val="100533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63037"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503238" y="1768475"/>
            <a:ext cx="8861425" cy="43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503238" y="6888163"/>
            <a:ext cx="2341562"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endParaRPr lang="en-US"/>
          </a:p>
        </p:txBody>
      </p:sp>
      <p:sp>
        <p:nvSpPr>
          <p:cNvPr id="1028" name="Rectangle 4"/>
          <p:cNvSpPr>
            <a:spLocks noGrp="1" noChangeArrowheads="1"/>
          </p:cNvSpPr>
          <p:nvPr>
            <p:ph type="ftr"/>
          </p:nvPr>
        </p:nvSpPr>
        <p:spPr bwMode="auto">
          <a:xfrm>
            <a:off x="3446463" y="6888163"/>
            <a:ext cx="3189287"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endParaRPr lang="en-US"/>
          </a:p>
        </p:txBody>
      </p:sp>
      <p:sp>
        <p:nvSpPr>
          <p:cNvPr id="1029" name="Rectangle 5"/>
          <p:cNvSpPr>
            <a:spLocks noGrp="1" noChangeArrowheads="1"/>
          </p:cNvSpPr>
          <p:nvPr>
            <p:ph type="sldNum"/>
          </p:nvPr>
        </p:nvSpPr>
        <p:spPr bwMode="auto">
          <a:xfrm>
            <a:off x="7224713" y="6888163"/>
            <a:ext cx="2343150"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fld id="{FDA82D55-422B-4690-9B32-F4D513F2DE3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pitchFamily="34" charset="0"/>
          <a:ea typeface="Segoe UI" pitchFamily="34" charset="0"/>
          <a:cs typeface="Segoe UI" pitchFamily="34" charset="0"/>
        </a:defRPr>
      </a:lvl1pPr>
      <a:lvl2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2pPr>
      <a:lvl3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3pPr>
      <a:lvl4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4pPr>
      <a:lvl5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9pPr>
    </p:titleStyle>
    <p:bodyStyle>
      <a:lvl1pPr marL="342900" indent="-342900" algn="just" defTabSz="457200" rtl="0" eaLnBrk="0" fontAlgn="base" hangingPunct="0">
        <a:lnSpc>
          <a:spcPct val="93000"/>
        </a:lnSpc>
        <a:spcBef>
          <a:spcPct val="0"/>
        </a:spcBef>
        <a:spcAft>
          <a:spcPts val="1413"/>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1pPr>
      <a:lvl2pPr marL="742950" indent="-285750" algn="just" defTabSz="457200" rtl="0" eaLnBrk="0" fontAlgn="base" hangingPunct="0">
        <a:lnSpc>
          <a:spcPct val="93000"/>
        </a:lnSpc>
        <a:spcBef>
          <a:spcPct val="0"/>
        </a:spcBef>
        <a:spcAft>
          <a:spcPts val="1138"/>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2pPr>
      <a:lvl3pPr marL="1143000" indent="-228600" algn="just" defTabSz="457200" rtl="0" eaLnBrk="0" fontAlgn="base" hangingPunct="0">
        <a:lnSpc>
          <a:spcPct val="93000"/>
        </a:lnSpc>
        <a:spcBef>
          <a:spcPct val="0"/>
        </a:spcBef>
        <a:spcAft>
          <a:spcPts val="850"/>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3pPr>
      <a:lvl4pPr marL="1600200" indent="-228600" algn="just" defTabSz="457200" rtl="0" eaLnBrk="0" fontAlgn="base" hangingPunct="0">
        <a:lnSpc>
          <a:spcPct val="93000"/>
        </a:lnSpc>
        <a:spcBef>
          <a:spcPct val="0"/>
        </a:spcBef>
        <a:spcAft>
          <a:spcPts val="575"/>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4pPr>
      <a:lvl5pPr marL="2057400" indent="-228600" algn="just" defTabSz="457200" rtl="0" eaLnBrk="0" fontAlgn="base" hangingPunct="0">
        <a:lnSpc>
          <a:spcPct val="93000"/>
        </a:lnSpc>
        <a:spcBef>
          <a:spcPct val="0"/>
        </a:spcBef>
        <a:spcAft>
          <a:spcPts val="288"/>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1" y="2060575"/>
            <a:ext cx="10075863" cy="2406650"/>
          </a:xfrm>
        </p:spPr>
        <p:txBody>
          <a:bodyPr/>
          <a:lstStyle/>
          <a:p>
            <a:pPr eaLnBrk="1"/>
            <a:r>
              <a:rPr lang="en-US" sz="4400" dirty="0" smtClean="0">
                <a:solidFill>
                  <a:schemeClr val="bg1"/>
                </a:solidFill>
                <a:latin typeface="Times New Roman" panose="02020603050405020304" pitchFamily="18" charset="0"/>
                <a:cs typeface="Times New Roman" panose="02020603050405020304" pitchFamily="18" charset="0"/>
              </a:rPr>
              <a:t>HƯỚNG DẪN HẠCH TOÁN </a:t>
            </a:r>
            <a:br>
              <a:rPr lang="en-US" sz="4400" dirty="0" smtClean="0">
                <a:solidFill>
                  <a:schemeClr val="bg1"/>
                </a:solidFill>
                <a:latin typeface="Times New Roman" panose="02020603050405020304" pitchFamily="18" charset="0"/>
                <a:cs typeface="Times New Roman" panose="02020603050405020304" pitchFamily="18" charset="0"/>
              </a:rPr>
            </a:br>
            <a:r>
              <a:rPr lang="en-US" sz="4400" dirty="0" smtClean="0">
                <a:solidFill>
                  <a:schemeClr val="bg1"/>
                </a:solidFill>
                <a:latin typeface="Times New Roman" panose="02020603050405020304" pitchFamily="18" charset="0"/>
                <a:cs typeface="Times New Roman" panose="02020603050405020304" pitchFamily="18" charset="0"/>
              </a:rPr>
              <a:t>NGHIỆP VỤ QUYẾT TOÁN</a:t>
            </a:r>
            <a:br>
              <a:rPr lang="en-US" sz="4400" dirty="0" smtClean="0">
                <a:solidFill>
                  <a:schemeClr val="bg1"/>
                </a:solidFill>
                <a:latin typeface="Times New Roman" panose="02020603050405020304" pitchFamily="18" charset="0"/>
                <a:cs typeface="Times New Roman" panose="02020603050405020304" pitchFamily="18" charset="0"/>
              </a:rPr>
            </a:br>
            <a:r>
              <a:rPr lang="en-US" sz="4400" dirty="0" smtClean="0">
                <a:solidFill>
                  <a:schemeClr val="bg1"/>
                </a:solidFill>
                <a:latin typeface="Times New Roman" panose="02020603050405020304" pitchFamily="18" charset="0"/>
                <a:cs typeface="Times New Roman" panose="02020603050405020304" pitchFamily="18" charset="0"/>
              </a:rPr>
              <a:t> CUỐI NĂM</a:t>
            </a:r>
          </a:p>
        </p:txBody>
      </p:sp>
      <p:sp>
        <p:nvSpPr>
          <p:cNvPr id="2051" name="Rectangle 2"/>
          <p:cNvSpPr>
            <a:spLocks noGrp="1" noChangeArrowheads="1"/>
          </p:cNvSpPr>
          <p:nvPr>
            <p:ph type="body" idx="1"/>
          </p:nvPr>
        </p:nvSpPr>
        <p:spPr>
          <a:xfrm>
            <a:off x="4656138" y="5686425"/>
            <a:ext cx="4941887" cy="1292225"/>
          </a:xfrm>
        </p:spPr>
        <p:txBody>
          <a:bodyPr/>
          <a:lstStyle/>
          <a:p>
            <a:pPr eaLnBrk="1">
              <a:buFont typeface="Times New Roman" pitchFamily="18" charset="0"/>
              <a:buNone/>
            </a:pPr>
            <a:r>
              <a:rPr lang="en-US" dirty="0" smtClean="0">
                <a:solidFill>
                  <a:schemeClr val="bg1"/>
                </a:solidFill>
              </a:rPr>
              <a:t>……., </a:t>
            </a:r>
            <a:r>
              <a:rPr lang="en-US" dirty="0" err="1" smtClean="0">
                <a:solidFill>
                  <a:schemeClr val="bg1"/>
                </a:solidFill>
              </a:rPr>
              <a:t>Ngày</a:t>
            </a:r>
            <a:r>
              <a:rPr lang="en-US" dirty="0" smtClean="0">
                <a:solidFill>
                  <a:schemeClr val="bg1"/>
                </a:solidFill>
              </a:rPr>
              <a:t>….</a:t>
            </a:r>
            <a:r>
              <a:rPr lang="en-US" dirty="0" err="1" smtClean="0">
                <a:solidFill>
                  <a:schemeClr val="bg1"/>
                </a:solidFill>
              </a:rPr>
              <a:t>tháng</a:t>
            </a:r>
            <a:r>
              <a:rPr lang="en-US" dirty="0" smtClean="0">
                <a:solidFill>
                  <a:schemeClr val="bg1"/>
                </a:solidFill>
              </a:rPr>
              <a:t>….</a:t>
            </a:r>
            <a:r>
              <a:rPr lang="en-US" dirty="0" err="1" smtClean="0">
                <a:solidFill>
                  <a:schemeClr val="bg1"/>
                </a:solidFill>
              </a:rPr>
              <a:t>năm</a:t>
            </a:r>
            <a:r>
              <a:rPr lang="en-US" dirty="0" smtClean="0">
                <a:solidFill>
                  <a:schemeClr val="bg1"/>
                </a:solidFill>
              </a:rPr>
              <a:t> 2018</a:t>
            </a:r>
          </a:p>
          <a:p>
            <a:pPr eaLnBrk="1">
              <a:buFont typeface="Times New Roman" pitchFamily="18" charset="0"/>
              <a:buNone/>
            </a:pPr>
            <a:r>
              <a:rPr lang="en-US" dirty="0" err="1" smtClean="0">
                <a:solidFill>
                  <a:schemeClr val="bg1"/>
                </a:solidFill>
              </a:rPr>
              <a:t>Người</a:t>
            </a:r>
            <a:r>
              <a:rPr lang="en-US" dirty="0" smtClean="0">
                <a:solidFill>
                  <a:schemeClr val="bg1"/>
                </a:solidFill>
              </a:rPr>
              <a:t> </a:t>
            </a:r>
            <a:r>
              <a:rPr lang="en-US" dirty="0" err="1" smtClean="0">
                <a:solidFill>
                  <a:schemeClr val="bg1"/>
                </a:solidFill>
              </a:rPr>
              <a:t>trình</a:t>
            </a:r>
            <a:r>
              <a:rPr lang="en-US" dirty="0" smtClean="0">
                <a:solidFill>
                  <a:schemeClr val="bg1"/>
                </a:solidFill>
              </a:rPr>
              <a:t> </a:t>
            </a:r>
            <a:r>
              <a:rPr lang="en-US" dirty="0" err="1" smtClean="0">
                <a:solidFill>
                  <a:schemeClr val="bg1"/>
                </a:solidFill>
              </a:rPr>
              <a:t>bày</a:t>
            </a:r>
            <a:r>
              <a:rPr lang="en-US" dirty="0" smtClean="0">
                <a:solidFill>
                  <a:schemeClr val="bg1"/>
                </a:solid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2. XÁC ĐỊNH THẶNG DƯ/THÂM HỤT (TIẾP)</a:t>
            </a:r>
            <a:endParaRPr lang="en-US" dirty="0">
              <a:latin typeface="Times New Roman" pitchFamily="18" charset="0"/>
              <a:cs typeface="Times New Roman" pitchFamily="18" charset="0"/>
            </a:endParaRPr>
          </a:p>
        </p:txBody>
      </p:sp>
      <p:sp>
        <p:nvSpPr>
          <p:cNvPr id="4" name="TextBox 3"/>
          <p:cNvSpPr txBox="1"/>
          <p:nvPr/>
        </p:nvSpPr>
        <p:spPr>
          <a:xfrm>
            <a:off x="1075531" y="1266825"/>
            <a:ext cx="8763000" cy="5262979"/>
          </a:xfrm>
          <a:prstGeom prst="rect">
            <a:avLst/>
          </a:prstGeom>
          <a:noFill/>
        </p:spPr>
        <p:txBody>
          <a:bodyPr wrap="square" rtlCol="0">
            <a:spAutoFit/>
          </a:bodyPr>
          <a:lstStyle/>
          <a:p>
            <a:r>
              <a:rPr lang="en-US" sz="2800" b="1" dirty="0" err="1" smtClean="0">
                <a:solidFill>
                  <a:schemeClr val="tx1"/>
                </a:solidFill>
                <a:latin typeface="Times New Roman" pitchFamily="18" charset="0"/>
                <a:cs typeface="Times New Roman" pitchFamily="18" charset="0"/>
              </a:rPr>
              <a:t>Một</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số</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bút</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toán</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thường</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dùng</a:t>
            </a:r>
            <a:r>
              <a:rPr lang="en-US" sz="2800" b="1" dirty="0" smtClean="0">
                <a:solidFill>
                  <a:schemeClr val="tx1"/>
                </a:solidFill>
                <a:latin typeface="Times New Roman" pitchFamily="18" charset="0"/>
                <a:cs typeface="Times New Roman" pitchFamily="18" charset="0"/>
              </a:rPr>
              <a:t>:</a:t>
            </a:r>
          </a:p>
          <a:p>
            <a:endParaRPr lang="en-US" sz="2800" dirty="0" smtClean="0">
              <a:solidFill>
                <a:schemeClr val="tx1"/>
              </a:solidFill>
              <a:latin typeface="Times New Roman" pitchFamily="18" charset="0"/>
              <a:cs typeface="Times New Roman" pitchFamily="18" charset="0"/>
            </a:endParaRP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Trả</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lợi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nhuận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cho</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nhân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góp</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vốn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vào</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đơn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vị</a:t>
            </a:r>
            <a:r>
              <a:rPr lang="en-US" sz="2800" dirty="0" smtClean="0">
                <a:solidFill>
                  <a:schemeClr val="tx1"/>
                </a:solidFill>
                <a:latin typeface="Times New Roman" pitchFamily="18" charset="0"/>
                <a:cs typeface="Times New Roman" pitchFamily="18" charset="0"/>
              </a:rPr>
              <a:t>:</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421/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3388</a:t>
            </a: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Trích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quỹ</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đơn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vị</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và</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quỹ</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đặc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thù</a:t>
            </a:r>
            <a:r>
              <a:rPr lang="en-US" sz="2800" dirty="0" smtClean="0">
                <a:solidFill>
                  <a:schemeClr val="tx1"/>
                </a:solidFill>
                <a:latin typeface="Times New Roman" pitchFamily="18" charset="0"/>
                <a:cs typeface="Times New Roman" pitchFamily="18" charset="0"/>
              </a:rPr>
              <a:t>:</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421/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353, 431</a:t>
            </a: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Kết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chuyển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hao</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mòn</a:t>
            </a:r>
            <a:r>
              <a:rPr lang="en-US" sz="2800" dirty="0" smtClean="0">
                <a:solidFill>
                  <a:schemeClr val="tx1"/>
                </a:solidFill>
                <a:latin typeface="Times New Roman" pitchFamily="18" charset="0"/>
                <a:cs typeface="Times New Roman" pitchFamily="18" charset="0"/>
              </a:rPr>
              <a:t> TSCĐ </a:t>
            </a:r>
            <a:r>
              <a:rPr lang="en-US" sz="2800" dirty="0" err="1" smtClean="0">
                <a:solidFill>
                  <a:schemeClr val="tx1"/>
                </a:solidFill>
                <a:latin typeface="Times New Roman" pitchFamily="18" charset="0"/>
                <a:cs typeface="Times New Roman" pitchFamily="18" charset="0"/>
              </a:rPr>
              <a:t>nguồn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quỹ</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hoạt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động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phát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triển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sự</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nghiệp</a:t>
            </a:r>
            <a:r>
              <a:rPr lang="en-US" sz="2800" dirty="0" smtClean="0">
                <a:solidFill>
                  <a:schemeClr val="tx1"/>
                </a:solidFill>
                <a:latin typeface="Times New Roman" pitchFamily="18" charset="0"/>
                <a:cs typeface="Times New Roman" pitchFamily="18" charset="0"/>
              </a:rPr>
              <a:t>:</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421/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43142</a:t>
            </a: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Kết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chuyển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nguồn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cải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tiền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lương</a:t>
            </a:r>
            <a:r>
              <a:rPr lang="en-US" sz="2800" dirty="0" smtClean="0">
                <a:solidFill>
                  <a:schemeClr val="tx1"/>
                </a:solidFill>
                <a:latin typeface="Times New Roman" pitchFamily="18" charset="0"/>
                <a:cs typeface="Times New Roman" pitchFamily="18" charset="0"/>
              </a:rPr>
              <a:t>:</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421/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468</a:t>
            </a:r>
          </a:p>
          <a:p>
            <a:pPr marL="342900" indent="-342900" algn="just">
              <a:buFont typeface="+mj-lt"/>
              <a:buAutoNum type="arabicPeriod"/>
            </a:pPr>
            <a:endParaRPr lang="en-US" sz="2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874709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3. LẬP BÁO CÁO TÀI CHÍNH, QUYẾT TOÁN</a:t>
            </a:r>
            <a:endParaRPr lang="en-US" dirty="0">
              <a:latin typeface="Times New Roman" pitchFamily="18" charset="0"/>
              <a:cs typeface="Times New Roman" pitchFamily="18" charset="0"/>
            </a:endParaRPr>
          </a:p>
        </p:txBody>
      </p:sp>
      <p:graphicFrame>
        <p:nvGraphicFramePr>
          <p:cNvPr id="10" name="Diagram 9"/>
          <p:cNvGraphicFramePr/>
          <p:nvPr/>
        </p:nvGraphicFramePr>
        <p:xfrm>
          <a:off x="1679310" y="1542344"/>
          <a:ext cx="6717242" cy="4478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47096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3A. LẬP BÁO CÁO TÀI CHÍNH</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542130" y="1266824"/>
          <a:ext cx="8915400" cy="3886203"/>
        </p:xfrm>
        <a:graphic>
          <a:graphicData uri="http://schemas.openxmlformats.org/drawingml/2006/table">
            <a:tbl>
              <a:tblPr firstRow="1" bandRow="1">
                <a:tableStyleId>{5C22544A-7EE6-4342-B048-85BDC9FD1C3A}</a:tableStyleId>
              </a:tblPr>
              <a:tblGrid>
                <a:gridCol w="838201"/>
                <a:gridCol w="1752600"/>
                <a:gridCol w="6324599"/>
              </a:tblGrid>
              <a:tr h="659921">
                <a:tc>
                  <a:txBody>
                    <a:bodyPr/>
                    <a:lstStyle/>
                    <a:p>
                      <a:pPr algn="just"/>
                      <a:r>
                        <a:rPr lang="en-US" sz="2200" dirty="0" smtClean="0">
                          <a:latin typeface="Times New Roman" pitchFamily="18" charset="0"/>
                          <a:cs typeface="Times New Roman" pitchFamily="18" charset="0"/>
                        </a:rPr>
                        <a:t>STT</a:t>
                      </a:r>
                      <a:endParaRPr lang="vi-VN" sz="2200" dirty="0">
                        <a:latin typeface="Times New Roman" pitchFamily="18" charset="0"/>
                        <a:cs typeface="Times New Roman" pitchFamily="18" charset="0"/>
                      </a:endParaRPr>
                    </a:p>
                  </a:txBody>
                  <a:tcPr/>
                </a:tc>
                <a:tc>
                  <a:txBody>
                    <a:bodyPr/>
                    <a:lstStyle/>
                    <a:p>
                      <a:pPr algn="just"/>
                      <a:r>
                        <a:rPr lang="en-US" sz="2200" dirty="0" smtClean="0">
                          <a:latin typeface="Times New Roman" pitchFamily="18" charset="0"/>
                          <a:cs typeface="Times New Roman" pitchFamily="18" charset="0"/>
                        </a:rPr>
                        <a:t>KÝ</a:t>
                      </a:r>
                      <a:r>
                        <a:rPr lang="en-US" sz="2200" baseline="0" dirty="0" smtClean="0">
                          <a:latin typeface="Times New Roman" pitchFamily="18" charset="0"/>
                          <a:cs typeface="Times New Roman" pitchFamily="18" charset="0"/>
                        </a:rPr>
                        <a:t> HIỆU</a:t>
                      </a:r>
                      <a:endParaRPr lang="vi-VN" sz="2200" dirty="0">
                        <a:latin typeface="Times New Roman" pitchFamily="18" charset="0"/>
                        <a:cs typeface="Times New Roman" pitchFamily="18" charset="0"/>
                      </a:endParaRPr>
                    </a:p>
                  </a:txBody>
                  <a:tcPr/>
                </a:tc>
                <a:tc>
                  <a:txBody>
                    <a:bodyPr/>
                    <a:lstStyle/>
                    <a:p>
                      <a:pPr algn="just"/>
                      <a:r>
                        <a:rPr lang="en-US" sz="2200" dirty="0" smtClean="0">
                          <a:latin typeface="Times New Roman" pitchFamily="18" charset="0"/>
                          <a:cs typeface="Times New Roman" pitchFamily="18" charset="0"/>
                        </a:rPr>
                        <a:t>TÊN</a:t>
                      </a:r>
                      <a:r>
                        <a:rPr lang="en-US" sz="2200" baseline="0" dirty="0" smtClean="0">
                          <a:latin typeface="Times New Roman" pitchFamily="18" charset="0"/>
                          <a:cs typeface="Times New Roman" pitchFamily="18" charset="0"/>
                        </a:rPr>
                        <a:t> BÁO CÁO</a:t>
                      </a:r>
                      <a:endParaRPr lang="vi-VN" sz="2200" dirty="0">
                        <a:latin typeface="Times New Roman" pitchFamily="18" charset="0"/>
                        <a:cs typeface="Times New Roman" pitchFamily="18" charset="0"/>
                      </a:endParaRPr>
                    </a:p>
                  </a:txBody>
                  <a:tcPr/>
                </a:tc>
              </a:tr>
              <a:tr h="513273">
                <a:tc>
                  <a:txBody>
                    <a:bodyPr/>
                    <a:lstStyle/>
                    <a:p>
                      <a:pPr algn="just"/>
                      <a:r>
                        <a:rPr lang="en-US" sz="2200" dirty="0" smtClean="0">
                          <a:latin typeface="Times New Roman" pitchFamily="18" charset="0"/>
                          <a:cs typeface="Times New Roman" pitchFamily="18" charset="0"/>
                        </a:rPr>
                        <a:t>1</a:t>
                      </a:r>
                      <a:endParaRPr lang="vi-VN" sz="2200" dirty="0">
                        <a:latin typeface="Times New Roman" pitchFamily="18" charset="0"/>
                        <a:cs typeface="Times New Roman" pitchFamily="18" charset="0"/>
                      </a:endParaRPr>
                    </a:p>
                  </a:txBody>
                  <a:tcPr/>
                </a:tc>
                <a:tc>
                  <a:txBody>
                    <a:bodyPr/>
                    <a:lstStyle/>
                    <a:p>
                      <a:pPr algn="just"/>
                      <a:r>
                        <a:rPr lang="en-US" sz="2200" dirty="0" smtClean="0">
                          <a:latin typeface="Times New Roman" pitchFamily="18" charset="0"/>
                          <a:cs typeface="Times New Roman" pitchFamily="18" charset="0"/>
                        </a:rPr>
                        <a:t>B01/BCTC</a:t>
                      </a:r>
                      <a:endParaRPr lang="vi-VN" sz="2200" dirty="0">
                        <a:latin typeface="Times New Roman" pitchFamily="18" charset="0"/>
                        <a:cs typeface="Times New Roman" pitchFamily="18" charset="0"/>
                      </a:endParaRPr>
                    </a:p>
                  </a:txBody>
                  <a:tcPr/>
                </a:tc>
                <a:tc>
                  <a:txBody>
                    <a:bodyPr/>
                    <a:lstStyle/>
                    <a:p>
                      <a:pPr algn="just"/>
                      <a:r>
                        <a:rPr lang="en-US" sz="2200" dirty="0" err="1" smtClean="0">
                          <a:latin typeface="Times New Roman" pitchFamily="18" charset="0"/>
                          <a:cs typeface="Times New Roman" pitchFamily="18" charset="0"/>
                        </a:rPr>
                        <a:t>Báo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tình</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hình</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tài</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chính</a:t>
                      </a:r>
                      <a:endParaRPr lang="vi-VN" sz="2200" dirty="0">
                        <a:latin typeface="Times New Roman" pitchFamily="18" charset="0"/>
                        <a:cs typeface="Times New Roman" pitchFamily="18" charset="0"/>
                      </a:endParaRPr>
                    </a:p>
                  </a:txBody>
                  <a:tcPr/>
                </a:tc>
              </a:tr>
              <a:tr h="513272">
                <a:tc>
                  <a:txBody>
                    <a:bodyPr/>
                    <a:lstStyle/>
                    <a:p>
                      <a:pPr algn="just"/>
                      <a:r>
                        <a:rPr lang="en-US" sz="2200" dirty="0" smtClean="0">
                          <a:latin typeface="Times New Roman" pitchFamily="18" charset="0"/>
                          <a:cs typeface="Times New Roman" pitchFamily="18" charset="0"/>
                        </a:rPr>
                        <a:t>2</a:t>
                      </a:r>
                      <a:endParaRPr lang="vi-VN" sz="2200" dirty="0">
                        <a:latin typeface="Times New Roman" pitchFamily="18" charset="0"/>
                        <a:cs typeface="Times New Roman" pitchFamily="18" charset="0"/>
                      </a:endParaRPr>
                    </a:p>
                  </a:txBody>
                  <a:tcPr/>
                </a:tc>
                <a:tc>
                  <a:txBody>
                    <a:bodyPr/>
                    <a:lstStyle/>
                    <a:p>
                      <a:pPr algn="just"/>
                      <a:r>
                        <a:rPr lang="en-US" sz="2200" dirty="0" smtClean="0">
                          <a:latin typeface="Times New Roman" pitchFamily="18" charset="0"/>
                          <a:cs typeface="Times New Roman" pitchFamily="18" charset="0"/>
                        </a:rPr>
                        <a:t>B02/BCTC</a:t>
                      </a:r>
                      <a:endParaRPr lang="vi-VN" sz="2200" dirty="0">
                        <a:latin typeface="Times New Roman" pitchFamily="18" charset="0"/>
                        <a:cs typeface="Times New Roman" pitchFamily="18" charset="0"/>
                      </a:endParaRPr>
                    </a:p>
                  </a:txBody>
                  <a:tcPr/>
                </a:tc>
                <a:tc>
                  <a:txBody>
                    <a:bodyPr/>
                    <a:lstStyle/>
                    <a:p>
                      <a:pPr algn="just"/>
                      <a:r>
                        <a:rPr lang="en-US" sz="2200" dirty="0" err="1" smtClean="0">
                          <a:latin typeface="Times New Roman" pitchFamily="18" charset="0"/>
                          <a:cs typeface="Times New Roman" pitchFamily="18" charset="0"/>
                        </a:rPr>
                        <a:t>Báo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kết</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quả</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hoạt</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động</a:t>
                      </a:r>
                      <a:endParaRPr lang="vi-VN" sz="2200" dirty="0">
                        <a:latin typeface="Times New Roman" pitchFamily="18" charset="0"/>
                        <a:cs typeface="Times New Roman" pitchFamily="18" charset="0"/>
                      </a:endParaRPr>
                    </a:p>
                  </a:txBody>
                  <a:tcPr/>
                </a:tc>
              </a:tr>
              <a:tr h="513272">
                <a:tc>
                  <a:txBody>
                    <a:bodyPr/>
                    <a:lstStyle/>
                    <a:p>
                      <a:pPr algn="just"/>
                      <a:r>
                        <a:rPr lang="en-US" sz="2200" dirty="0" smtClean="0">
                          <a:latin typeface="Times New Roman" pitchFamily="18" charset="0"/>
                          <a:cs typeface="Times New Roman" pitchFamily="18" charset="0"/>
                        </a:rPr>
                        <a:t>3</a:t>
                      </a:r>
                      <a:endParaRPr lang="vi-VN" sz="2200" dirty="0">
                        <a:latin typeface="Times New Roman" pitchFamily="18" charset="0"/>
                        <a:cs typeface="Times New Roman" pitchFamily="18" charset="0"/>
                      </a:endParaRPr>
                    </a:p>
                  </a:txBody>
                  <a:tcPr/>
                </a:tc>
                <a:tc>
                  <a:txBody>
                    <a:bodyPr/>
                    <a:lstStyle/>
                    <a:p>
                      <a:pPr algn="just"/>
                      <a:r>
                        <a:rPr lang="en-US" sz="2200" dirty="0" smtClean="0">
                          <a:latin typeface="Times New Roman" pitchFamily="18" charset="0"/>
                          <a:cs typeface="Times New Roman" pitchFamily="18" charset="0"/>
                        </a:rPr>
                        <a:t>B03a/BCTC</a:t>
                      </a:r>
                      <a:endParaRPr lang="vi-VN" sz="2200" dirty="0">
                        <a:latin typeface="Times New Roman" pitchFamily="18" charset="0"/>
                        <a:cs typeface="Times New Roman" pitchFamily="18" charset="0"/>
                      </a:endParaRPr>
                    </a:p>
                  </a:txBody>
                  <a:tcPr/>
                </a:tc>
                <a:tc>
                  <a:txBody>
                    <a:bodyPr/>
                    <a:lstStyle/>
                    <a:p>
                      <a:pPr algn="just"/>
                      <a:r>
                        <a:rPr lang="en-US" sz="2200" dirty="0" err="1" smtClean="0">
                          <a:latin typeface="Times New Roman" pitchFamily="18" charset="0"/>
                          <a:cs typeface="Times New Roman" pitchFamily="18" charset="0"/>
                        </a:rPr>
                        <a:t>Báo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lưu</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chuyển</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tiền</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tệ</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theo</a:t>
                      </a:r>
                      <a:r>
                        <a:rPr lang="en-US" sz="2200" baseline="0" dirty="0" smtClean="0">
                          <a:latin typeface="Times New Roman" pitchFamily="18" charset="0"/>
                          <a:cs typeface="Times New Roman" pitchFamily="18" charset="0"/>
                        </a:rPr>
                        <a:t> pp </a:t>
                      </a:r>
                      <a:r>
                        <a:rPr lang="en-US" sz="2200" baseline="0" dirty="0" err="1" smtClean="0">
                          <a:latin typeface="Times New Roman" pitchFamily="18" charset="0"/>
                          <a:cs typeface="Times New Roman" pitchFamily="18" charset="0"/>
                        </a:rPr>
                        <a:t>trực</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tiếp</a:t>
                      </a:r>
                      <a:r>
                        <a:rPr lang="en-US" sz="2200" baseline="0" dirty="0" smtClean="0">
                          <a:latin typeface="Times New Roman" pitchFamily="18" charset="0"/>
                          <a:cs typeface="Times New Roman" pitchFamily="18" charset="0"/>
                        </a:rPr>
                        <a:t>)</a:t>
                      </a:r>
                      <a:endParaRPr lang="vi-VN" sz="2200" dirty="0">
                        <a:latin typeface="Times New Roman" pitchFamily="18" charset="0"/>
                        <a:cs typeface="Times New Roman" pitchFamily="18" charset="0"/>
                      </a:endParaRPr>
                    </a:p>
                  </a:txBody>
                  <a:tcPr/>
                </a:tc>
              </a:tr>
              <a:tr h="513272">
                <a:tc>
                  <a:txBody>
                    <a:bodyPr/>
                    <a:lstStyle/>
                    <a:p>
                      <a:pPr algn="just"/>
                      <a:r>
                        <a:rPr lang="en-US" sz="2200" dirty="0" smtClean="0">
                          <a:latin typeface="Times New Roman" pitchFamily="18" charset="0"/>
                          <a:cs typeface="Times New Roman" pitchFamily="18" charset="0"/>
                        </a:rPr>
                        <a:t>4</a:t>
                      </a:r>
                      <a:endParaRPr lang="vi-VN" sz="2200" dirty="0">
                        <a:latin typeface="Times New Roman" pitchFamily="18" charset="0"/>
                        <a:cs typeface="Times New Roman" pitchFamily="18" charset="0"/>
                      </a:endParaRPr>
                    </a:p>
                  </a:txBody>
                  <a:tcPr/>
                </a:tc>
                <a:tc>
                  <a:txBody>
                    <a:bodyPr/>
                    <a:lstStyle/>
                    <a:p>
                      <a:pPr algn="just"/>
                      <a:r>
                        <a:rPr lang="en-US" sz="2200" dirty="0" smtClean="0">
                          <a:latin typeface="Times New Roman" pitchFamily="18" charset="0"/>
                          <a:cs typeface="Times New Roman" pitchFamily="18" charset="0"/>
                        </a:rPr>
                        <a:t>B03b/BCTC</a:t>
                      </a:r>
                      <a:endParaRPr lang="vi-VN" sz="2200" dirty="0">
                        <a:latin typeface="Times New Roman" pitchFamily="18" charset="0"/>
                        <a:cs typeface="Times New Roman" pitchFamily="18" charset="0"/>
                      </a:endParaRPr>
                    </a:p>
                  </a:txBody>
                  <a:tcPr/>
                </a:tc>
                <a:tc>
                  <a:txBody>
                    <a:bodyPr/>
                    <a:lstStyle/>
                    <a:p>
                      <a:pPr algn="just"/>
                      <a:r>
                        <a:rPr lang="en-US" sz="2200" dirty="0" err="1" smtClean="0">
                          <a:latin typeface="Times New Roman" pitchFamily="18" charset="0"/>
                          <a:cs typeface="Times New Roman" pitchFamily="18" charset="0"/>
                        </a:rPr>
                        <a:t>Báo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lưu</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chuyển</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tiền</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tệ</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theo</a:t>
                      </a:r>
                      <a:r>
                        <a:rPr lang="en-US" sz="2200" baseline="0" dirty="0" smtClean="0">
                          <a:latin typeface="Times New Roman" pitchFamily="18" charset="0"/>
                          <a:cs typeface="Times New Roman" pitchFamily="18" charset="0"/>
                        </a:rPr>
                        <a:t> pp </a:t>
                      </a:r>
                      <a:r>
                        <a:rPr lang="en-US" sz="2200" baseline="0" dirty="0" err="1" smtClean="0">
                          <a:latin typeface="Times New Roman" pitchFamily="18" charset="0"/>
                          <a:cs typeface="Times New Roman" pitchFamily="18" charset="0"/>
                        </a:rPr>
                        <a:t>gián</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tiếp</a:t>
                      </a:r>
                      <a:r>
                        <a:rPr lang="en-US" sz="2200" baseline="0" dirty="0" smtClean="0">
                          <a:latin typeface="Times New Roman" pitchFamily="18" charset="0"/>
                          <a:cs typeface="Times New Roman" pitchFamily="18" charset="0"/>
                        </a:rPr>
                        <a:t>)</a:t>
                      </a:r>
                      <a:endParaRPr lang="vi-VN" sz="2200" dirty="0">
                        <a:latin typeface="Times New Roman" pitchFamily="18" charset="0"/>
                        <a:cs typeface="Times New Roman" pitchFamily="18" charset="0"/>
                      </a:endParaRPr>
                    </a:p>
                  </a:txBody>
                  <a:tcPr/>
                </a:tc>
              </a:tr>
              <a:tr h="513272">
                <a:tc>
                  <a:txBody>
                    <a:bodyPr/>
                    <a:lstStyle/>
                    <a:p>
                      <a:pPr algn="just"/>
                      <a:r>
                        <a:rPr lang="en-US" sz="2200" dirty="0" smtClean="0">
                          <a:latin typeface="Times New Roman" pitchFamily="18" charset="0"/>
                          <a:cs typeface="Times New Roman" pitchFamily="18" charset="0"/>
                        </a:rPr>
                        <a:t>5</a:t>
                      </a:r>
                      <a:endParaRPr lang="vi-VN" sz="2200" dirty="0">
                        <a:latin typeface="Times New Roman" pitchFamily="18" charset="0"/>
                        <a:cs typeface="Times New Roman" pitchFamily="18" charset="0"/>
                      </a:endParaRPr>
                    </a:p>
                  </a:txBody>
                  <a:tcPr/>
                </a:tc>
                <a:tc>
                  <a:txBody>
                    <a:bodyPr/>
                    <a:lstStyle/>
                    <a:p>
                      <a:pPr algn="just"/>
                      <a:r>
                        <a:rPr lang="en-US" sz="2200" dirty="0" smtClean="0">
                          <a:latin typeface="Times New Roman" pitchFamily="18" charset="0"/>
                          <a:cs typeface="Times New Roman" pitchFamily="18" charset="0"/>
                        </a:rPr>
                        <a:t>B04/BCTC</a:t>
                      </a:r>
                      <a:endParaRPr lang="vi-VN" sz="2200" dirty="0">
                        <a:latin typeface="Times New Roman" pitchFamily="18" charset="0"/>
                        <a:cs typeface="Times New Roman" pitchFamily="18" charset="0"/>
                      </a:endParaRPr>
                    </a:p>
                  </a:txBody>
                  <a:tcPr/>
                </a:tc>
                <a:tc>
                  <a:txBody>
                    <a:bodyPr/>
                    <a:lstStyle/>
                    <a:p>
                      <a:pPr algn="just"/>
                      <a:r>
                        <a:rPr lang="en-US" sz="2200" dirty="0" err="1" smtClean="0">
                          <a:latin typeface="Times New Roman" pitchFamily="18" charset="0"/>
                          <a:cs typeface="Times New Roman" pitchFamily="18" charset="0"/>
                        </a:rPr>
                        <a:t>Thuyết</a:t>
                      </a:r>
                      <a:r>
                        <a:rPr lang="en-US" sz="2200" baseline="0" dirty="0" smtClean="0">
                          <a:latin typeface="Times New Roman" pitchFamily="18" charset="0"/>
                          <a:cs typeface="Times New Roman" pitchFamily="18" charset="0"/>
                        </a:rPr>
                        <a:t> minh </a:t>
                      </a:r>
                      <a:r>
                        <a:rPr lang="en-US" sz="2200" baseline="0" dirty="0" err="1" smtClean="0">
                          <a:latin typeface="Times New Roman" pitchFamily="18" charset="0"/>
                          <a:cs typeface="Times New Roman" pitchFamily="18" charset="0"/>
                        </a:rPr>
                        <a:t>báo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tài</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chính</a:t>
                      </a:r>
                      <a:endParaRPr lang="vi-VN" sz="2200" dirty="0">
                        <a:latin typeface="Times New Roman" pitchFamily="18" charset="0"/>
                        <a:cs typeface="Times New Roman" pitchFamily="18" charset="0"/>
                      </a:endParaRPr>
                    </a:p>
                  </a:txBody>
                  <a:tcPr/>
                </a:tc>
              </a:tr>
              <a:tr h="659921">
                <a:tc>
                  <a:txBody>
                    <a:bodyPr/>
                    <a:lstStyle/>
                    <a:p>
                      <a:pPr algn="just"/>
                      <a:r>
                        <a:rPr lang="en-US" sz="2200" dirty="0" smtClean="0">
                          <a:latin typeface="Times New Roman" pitchFamily="18" charset="0"/>
                          <a:cs typeface="Times New Roman" pitchFamily="18" charset="0"/>
                        </a:rPr>
                        <a:t>6</a:t>
                      </a:r>
                      <a:endParaRPr lang="vi-VN" sz="2200" dirty="0">
                        <a:latin typeface="Times New Roman" pitchFamily="18" charset="0"/>
                        <a:cs typeface="Times New Roman" pitchFamily="18" charset="0"/>
                      </a:endParaRPr>
                    </a:p>
                  </a:txBody>
                  <a:tcPr/>
                </a:tc>
                <a:tc>
                  <a:txBody>
                    <a:bodyPr/>
                    <a:lstStyle/>
                    <a:p>
                      <a:pPr algn="just"/>
                      <a:r>
                        <a:rPr lang="en-US" sz="2200" dirty="0" smtClean="0">
                          <a:latin typeface="Times New Roman" pitchFamily="18" charset="0"/>
                          <a:cs typeface="Times New Roman" pitchFamily="18" charset="0"/>
                        </a:rPr>
                        <a:t>B05/BCT</a:t>
                      </a:r>
                      <a:r>
                        <a:rPr lang="en-US" sz="2200" baseline="0" dirty="0" smtClean="0">
                          <a:latin typeface="Times New Roman" pitchFamily="18" charset="0"/>
                          <a:cs typeface="Times New Roman" pitchFamily="18" charset="0"/>
                        </a:rPr>
                        <a:t>C</a:t>
                      </a:r>
                      <a:endParaRPr lang="vi-VN" sz="2200" dirty="0">
                        <a:latin typeface="Times New Roman" pitchFamily="18" charset="0"/>
                        <a:cs typeface="Times New Roman" pitchFamily="18" charset="0"/>
                      </a:endParaRPr>
                    </a:p>
                  </a:txBody>
                  <a:tcPr/>
                </a:tc>
                <a:tc>
                  <a:txBody>
                    <a:bodyPr/>
                    <a:lstStyle/>
                    <a:p>
                      <a:pPr algn="just"/>
                      <a:r>
                        <a:rPr lang="en-US" sz="2200" dirty="0" err="1" smtClean="0">
                          <a:latin typeface="Times New Roman" pitchFamily="18" charset="0"/>
                          <a:cs typeface="Times New Roman" pitchFamily="18" charset="0"/>
                        </a:rPr>
                        <a:t>Báo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cáo</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tài</a:t>
                      </a:r>
                      <a:r>
                        <a:rPr lang="en-US" sz="2200" baseline="0" dirty="0" smtClean="0">
                          <a:latin typeface="Times New Roman" pitchFamily="18" charset="0"/>
                          <a:cs typeface="Times New Roman" pitchFamily="18" charset="0"/>
                        </a:rPr>
                        <a:t> </a:t>
                      </a:r>
                      <a:r>
                        <a:rPr lang="en-US" sz="2200" baseline="0" dirty="0" err="1" smtClean="0">
                          <a:latin typeface="Times New Roman" pitchFamily="18" charset="0"/>
                          <a:cs typeface="Times New Roman" pitchFamily="18" charset="0"/>
                        </a:rPr>
                        <a:t>chính</a:t>
                      </a:r>
                      <a:endParaRPr lang="vi-VN" sz="2200"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8747096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3B. LẬP BÁO CÁO QUYẾT TOÁN</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542129" y="1266824"/>
          <a:ext cx="9296401" cy="5530773"/>
        </p:xfrm>
        <a:graphic>
          <a:graphicData uri="http://schemas.openxmlformats.org/drawingml/2006/table">
            <a:tbl>
              <a:tblPr firstRow="1" bandRow="1">
                <a:tableStyleId>{5C22544A-7EE6-4342-B048-85BDC9FD1C3A}</a:tableStyleId>
              </a:tblPr>
              <a:tblGrid>
                <a:gridCol w="685802"/>
                <a:gridCol w="188220"/>
                <a:gridCol w="1748041"/>
                <a:gridCol w="121139"/>
                <a:gridCol w="6553199"/>
              </a:tblGrid>
              <a:tr h="653972">
                <a:tc gridSpan="2">
                  <a:txBody>
                    <a:bodyPr/>
                    <a:lstStyle/>
                    <a:p>
                      <a:pPr algn="ctr"/>
                      <a:r>
                        <a:rPr lang="en-US" sz="2400" dirty="0" smtClean="0">
                          <a:latin typeface="Times New Roman" pitchFamily="18" charset="0"/>
                          <a:cs typeface="Times New Roman" pitchFamily="18" charset="0"/>
                        </a:rPr>
                        <a:t>STT</a:t>
                      </a:r>
                      <a:endParaRPr lang="vi-VN" sz="2400" dirty="0">
                        <a:latin typeface="Times New Roman" pitchFamily="18" charset="0"/>
                        <a:cs typeface="Times New Roman" pitchFamily="18" charset="0"/>
                      </a:endParaRPr>
                    </a:p>
                  </a:txBody>
                  <a:tcPr/>
                </a:tc>
                <a:tc hMerge="1">
                  <a:txBody>
                    <a:bodyPr/>
                    <a:lstStyle/>
                    <a:p>
                      <a:endParaRPr lang="vi-VN"/>
                    </a:p>
                  </a:txBody>
                  <a:tcPr/>
                </a:tc>
                <a:tc>
                  <a:txBody>
                    <a:bodyPr/>
                    <a:lstStyle/>
                    <a:p>
                      <a:pPr algn="ctr"/>
                      <a:r>
                        <a:rPr lang="en-US" sz="2400" dirty="0" smtClean="0">
                          <a:latin typeface="Times New Roman" pitchFamily="18" charset="0"/>
                          <a:cs typeface="Times New Roman" pitchFamily="18" charset="0"/>
                        </a:rPr>
                        <a:t>KÝ</a:t>
                      </a:r>
                      <a:r>
                        <a:rPr lang="en-US" sz="2400" baseline="0" dirty="0" smtClean="0">
                          <a:latin typeface="Times New Roman" pitchFamily="18" charset="0"/>
                          <a:cs typeface="Times New Roman" pitchFamily="18" charset="0"/>
                        </a:rPr>
                        <a:t> HIỆU</a:t>
                      </a:r>
                      <a:endParaRPr lang="vi-VN" sz="2400" dirty="0">
                        <a:latin typeface="Times New Roman" pitchFamily="18" charset="0"/>
                        <a:cs typeface="Times New Roman" pitchFamily="18" charset="0"/>
                      </a:endParaRPr>
                    </a:p>
                  </a:txBody>
                  <a:tcPr/>
                </a:tc>
                <a:tc gridSpan="2">
                  <a:txBody>
                    <a:bodyPr/>
                    <a:lstStyle/>
                    <a:p>
                      <a:pPr algn="ctr"/>
                      <a:r>
                        <a:rPr lang="en-US" sz="2400" dirty="0" smtClean="0">
                          <a:latin typeface="Times New Roman" pitchFamily="18" charset="0"/>
                          <a:cs typeface="Times New Roman" pitchFamily="18" charset="0"/>
                        </a:rPr>
                        <a:t>TÊN</a:t>
                      </a:r>
                      <a:r>
                        <a:rPr lang="en-US" sz="2400" baseline="0" dirty="0" smtClean="0">
                          <a:latin typeface="Times New Roman" pitchFamily="18" charset="0"/>
                          <a:cs typeface="Times New Roman" pitchFamily="18" charset="0"/>
                        </a:rPr>
                        <a:t> BÁO CÁO</a:t>
                      </a:r>
                      <a:endParaRPr lang="vi-VN" sz="2400" dirty="0">
                        <a:latin typeface="Times New Roman" pitchFamily="18" charset="0"/>
                        <a:cs typeface="Times New Roman" pitchFamily="18" charset="0"/>
                      </a:endParaRPr>
                    </a:p>
                  </a:txBody>
                  <a:tcPr/>
                </a:tc>
                <a:tc hMerge="1">
                  <a:txBody>
                    <a:bodyPr/>
                    <a:lstStyle/>
                    <a:p>
                      <a:endParaRPr lang="vi-VN"/>
                    </a:p>
                  </a:txBody>
                  <a:tcPr/>
                </a:tc>
              </a:tr>
              <a:tr h="435983">
                <a:tc gridSpan="5">
                  <a:txBody>
                    <a:bodyPr/>
                    <a:lstStyle/>
                    <a:p>
                      <a:r>
                        <a:rPr lang="en-US" sz="2400" b="1" dirty="0" smtClean="0">
                          <a:latin typeface="Times New Roman" pitchFamily="18" charset="0"/>
                          <a:cs typeface="Times New Roman" pitchFamily="18" charset="0"/>
                        </a:rPr>
                        <a:t>BÁO</a:t>
                      </a:r>
                      <a:r>
                        <a:rPr lang="en-US" sz="2400" b="1" baseline="0" dirty="0" smtClean="0">
                          <a:latin typeface="Times New Roman" pitchFamily="18" charset="0"/>
                          <a:cs typeface="Times New Roman" pitchFamily="18" charset="0"/>
                        </a:rPr>
                        <a:t> CÁO QUYẾT TOÁN KINH PHÍ HOẠT ĐỘNG</a:t>
                      </a:r>
                      <a:endParaRPr lang="vi-VN" sz="2400" b="1" dirty="0">
                        <a:latin typeface="Times New Roman" pitchFamily="18" charset="0"/>
                        <a:cs typeface="Times New Roman" pitchFamily="18" charset="0"/>
                      </a:endParaRPr>
                    </a:p>
                  </a:txBody>
                  <a:tcPr/>
                </a:tc>
                <a:tc hMerge="1">
                  <a:txBody>
                    <a:bodyPr/>
                    <a:lstStyle/>
                    <a:p>
                      <a:endParaRPr lang="vi-VN"/>
                    </a:p>
                  </a:txBody>
                  <a:tcPr/>
                </a:tc>
                <a:tc hMerge="1">
                  <a:txBody>
                    <a:bodyPr/>
                    <a:lstStyle/>
                    <a:p>
                      <a:endParaRPr lang="vi-VN" dirty="0"/>
                    </a:p>
                  </a:txBody>
                  <a:tcPr/>
                </a:tc>
                <a:tc hMerge="1">
                  <a:txBody>
                    <a:bodyPr/>
                    <a:lstStyle/>
                    <a:p>
                      <a:endParaRPr lang="vi-VN" dirty="0"/>
                    </a:p>
                  </a:txBody>
                  <a:tcPr/>
                </a:tc>
                <a:tc hMerge="1">
                  <a:txBody>
                    <a:bodyPr/>
                    <a:lstStyle/>
                    <a:p>
                      <a:endParaRPr lang="vi-VN"/>
                    </a:p>
                  </a:txBody>
                  <a:tcPr/>
                </a:tc>
              </a:tr>
              <a:tr h="565229">
                <a:tc>
                  <a:txBody>
                    <a:bodyPr/>
                    <a:lstStyle/>
                    <a:p>
                      <a:r>
                        <a:rPr lang="en-US" sz="2400" dirty="0" smtClean="0">
                          <a:latin typeface="Times New Roman" pitchFamily="18" charset="0"/>
                          <a:cs typeface="Times New Roman" pitchFamily="18" charset="0"/>
                        </a:rPr>
                        <a:t>1</a:t>
                      </a:r>
                      <a:endParaRPr lang="vi-VN" sz="2400" dirty="0">
                        <a:latin typeface="Times New Roman" pitchFamily="18" charset="0"/>
                        <a:cs typeface="Times New Roman" pitchFamily="18" charset="0"/>
                      </a:endParaRPr>
                    </a:p>
                  </a:txBody>
                  <a:tcPr/>
                </a:tc>
                <a:tc gridSpan="3">
                  <a:txBody>
                    <a:bodyPr/>
                    <a:lstStyle/>
                    <a:p>
                      <a:r>
                        <a:rPr lang="en-US" sz="2400" dirty="0" smtClean="0">
                          <a:latin typeface="Times New Roman" pitchFamily="18" charset="0"/>
                          <a:cs typeface="Times New Roman" pitchFamily="18" charset="0"/>
                        </a:rPr>
                        <a:t>B01/BCQT</a:t>
                      </a:r>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a:txBody>
                    <a:bodyPr/>
                    <a:lstStyle/>
                    <a:p>
                      <a:r>
                        <a:rPr lang="en-US" sz="2400" dirty="0" err="1" smtClean="0">
                          <a:latin typeface="Times New Roman" pitchFamily="18" charset="0"/>
                          <a:cs typeface="Times New Roman" pitchFamily="18" charset="0"/>
                        </a:rPr>
                        <a:t>Báo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cáo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quyết</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toán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kinh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hoạt</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động</a:t>
                      </a:r>
                      <a:endParaRPr lang="vi-VN" sz="2400" dirty="0">
                        <a:latin typeface="Times New Roman" pitchFamily="18" charset="0"/>
                        <a:cs typeface="Times New Roman" pitchFamily="18" charset="0"/>
                      </a:endParaRPr>
                    </a:p>
                  </a:txBody>
                  <a:tcPr/>
                </a:tc>
              </a:tr>
              <a:tr h="686820">
                <a:tc>
                  <a:txBody>
                    <a:bodyPr/>
                    <a:lstStyle/>
                    <a:p>
                      <a:r>
                        <a:rPr lang="en-US" sz="2400" dirty="0" smtClean="0">
                          <a:latin typeface="Times New Roman" pitchFamily="18" charset="0"/>
                          <a:cs typeface="Times New Roman" pitchFamily="18" charset="0"/>
                        </a:rPr>
                        <a:t>2</a:t>
                      </a:r>
                      <a:endParaRPr lang="vi-VN" sz="2400" dirty="0">
                        <a:latin typeface="Times New Roman" pitchFamily="18" charset="0"/>
                        <a:cs typeface="Times New Roman" pitchFamily="18" charset="0"/>
                      </a:endParaRPr>
                    </a:p>
                  </a:txBody>
                  <a:tcPr/>
                </a:tc>
                <a:tc gridSpan="3">
                  <a:txBody>
                    <a:bodyPr/>
                    <a:lstStyle/>
                    <a:p>
                      <a:r>
                        <a:rPr lang="en-US" sz="2400" dirty="0" smtClean="0">
                          <a:latin typeface="Times New Roman" pitchFamily="18" charset="0"/>
                          <a:cs typeface="Times New Roman" pitchFamily="18" charset="0"/>
                        </a:rPr>
                        <a:t>F01-01/BCQT</a:t>
                      </a:r>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a:txBody>
                    <a:bodyPr/>
                    <a:lstStyle/>
                    <a:p>
                      <a:r>
                        <a:rPr lang="en-US" sz="2400" dirty="0" err="1" smtClean="0">
                          <a:latin typeface="Times New Roman" pitchFamily="18" charset="0"/>
                          <a:cs typeface="Times New Roman" pitchFamily="18" charset="0"/>
                        </a:rPr>
                        <a:t>Báo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cáo</a:t>
                      </a:r>
                      <a:r>
                        <a:rPr lang="en-US" sz="2400" baseline="0" dirty="0" smtClean="0">
                          <a:latin typeface="Times New Roman" pitchFamily="18" charset="0"/>
                          <a:cs typeface="Times New Roman" pitchFamily="18" charset="0"/>
                        </a:rPr>
                        <a:t> chi </a:t>
                      </a:r>
                      <a:r>
                        <a:rPr lang="en-US" sz="2400" baseline="0" dirty="0" err="1" smtClean="0">
                          <a:latin typeface="Times New Roman" pitchFamily="18" charset="0"/>
                          <a:cs typeface="Times New Roman" pitchFamily="18" charset="0"/>
                        </a:rPr>
                        <a:t>tiết</a:t>
                      </a:r>
                      <a:r>
                        <a:rPr lang="en-US" sz="2400" baseline="0" dirty="0" smtClean="0">
                          <a:latin typeface="Times New Roman" pitchFamily="18" charset="0"/>
                          <a:cs typeface="Times New Roman" pitchFamily="18" charset="0"/>
                        </a:rPr>
                        <a:t> chi </a:t>
                      </a:r>
                      <a:r>
                        <a:rPr lang="en-US" sz="2400" baseline="0" dirty="0" err="1" smtClean="0">
                          <a:latin typeface="Times New Roman" pitchFamily="18" charset="0"/>
                          <a:cs typeface="Times New Roman" pitchFamily="18" charset="0"/>
                        </a:rPr>
                        <a:t>từ</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nguồn</a:t>
                      </a:r>
                      <a:r>
                        <a:rPr lang="en-US" sz="2400" baseline="0" dirty="0" smtClean="0">
                          <a:latin typeface="Times New Roman" pitchFamily="18" charset="0"/>
                          <a:cs typeface="Times New Roman" pitchFamily="18" charset="0"/>
                        </a:rPr>
                        <a:t> NSNN </a:t>
                      </a:r>
                      <a:r>
                        <a:rPr lang="en-US" sz="2400" baseline="0" dirty="0" err="1" smtClean="0">
                          <a:latin typeface="Times New Roman" pitchFamily="18" charset="0"/>
                          <a:cs typeface="Times New Roman" pitchFamily="18" charset="0"/>
                        </a:rPr>
                        <a:t>và</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nguồn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được</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khấu</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trừ</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để</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lại</a:t>
                      </a:r>
                      <a:endParaRPr lang="vi-VN" sz="2400" dirty="0">
                        <a:latin typeface="Times New Roman" pitchFamily="18" charset="0"/>
                        <a:cs typeface="Times New Roman" pitchFamily="18" charset="0"/>
                      </a:endParaRPr>
                    </a:p>
                  </a:txBody>
                  <a:tcPr/>
                </a:tc>
              </a:tr>
              <a:tr h="548640">
                <a:tc>
                  <a:txBody>
                    <a:bodyPr/>
                    <a:lstStyle/>
                    <a:p>
                      <a:r>
                        <a:rPr lang="en-US" sz="2400" dirty="0" smtClean="0">
                          <a:latin typeface="Times New Roman" pitchFamily="18" charset="0"/>
                          <a:cs typeface="Times New Roman" pitchFamily="18" charset="0"/>
                        </a:rPr>
                        <a:t>3</a:t>
                      </a:r>
                      <a:endParaRPr lang="vi-VN" sz="2400" dirty="0">
                        <a:latin typeface="Times New Roman" pitchFamily="18" charset="0"/>
                        <a:cs typeface="Times New Roman" pitchFamily="18" charset="0"/>
                      </a:endParaRPr>
                    </a:p>
                  </a:txBody>
                  <a:tcPr/>
                </a:tc>
                <a:tc gridSpan="3">
                  <a:txBody>
                    <a:bodyPr/>
                    <a:lstStyle/>
                    <a:p>
                      <a:r>
                        <a:rPr lang="en-US" sz="2400" dirty="0" smtClean="0">
                          <a:latin typeface="Times New Roman" pitchFamily="18" charset="0"/>
                          <a:cs typeface="Times New Roman" pitchFamily="18" charset="0"/>
                        </a:rPr>
                        <a:t>F01-02/BCQT</a:t>
                      </a:r>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a:txBody>
                    <a:bodyPr/>
                    <a:lstStyle/>
                    <a:p>
                      <a:r>
                        <a:rPr lang="en-US" sz="2400" dirty="0" err="1" smtClean="0">
                          <a:latin typeface="Times New Roman" pitchFamily="18" charset="0"/>
                          <a:cs typeface="Times New Roman" pitchFamily="18" charset="0"/>
                        </a:rPr>
                        <a:t>Báo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cáo</a:t>
                      </a:r>
                      <a:r>
                        <a:rPr lang="en-US" sz="2400" baseline="0" dirty="0" smtClean="0">
                          <a:latin typeface="Times New Roman" pitchFamily="18" charset="0"/>
                          <a:cs typeface="Times New Roman" pitchFamily="18" charset="0"/>
                        </a:rPr>
                        <a:t> chi </a:t>
                      </a:r>
                      <a:r>
                        <a:rPr lang="en-US" sz="2400" baseline="0" dirty="0" err="1" smtClean="0">
                          <a:latin typeface="Times New Roman" pitchFamily="18" charset="0"/>
                          <a:cs typeface="Times New Roman" pitchFamily="18" charset="0"/>
                        </a:rPr>
                        <a:t>tiết</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kinh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chương</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trình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dự</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án</a:t>
                      </a:r>
                      <a:endParaRPr lang="vi-VN" sz="2400" dirty="0">
                        <a:latin typeface="Times New Roman" pitchFamily="18" charset="0"/>
                        <a:cs typeface="Times New Roman" pitchFamily="18" charset="0"/>
                      </a:endParaRPr>
                    </a:p>
                  </a:txBody>
                  <a:tcPr/>
                </a:tc>
              </a:tr>
              <a:tr h="686820">
                <a:tc>
                  <a:txBody>
                    <a:bodyPr/>
                    <a:lstStyle/>
                    <a:p>
                      <a:r>
                        <a:rPr lang="en-US" sz="2400" dirty="0" smtClean="0">
                          <a:latin typeface="Times New Roman" pitchFamily="18" charset="0"/>
                          <a:cs typeface="Times New Roman" pitchFamily="18" charset="0"/>
                        </a:rPr>
                        <a:t>4</a:t>
                      </a:r>
                      <a:endParaRPr lang="vi-VN" sz="2400" dirty="0">
                        <a:latin typeface="Times New Roman" pitchFamily="18" charset="0"/>
                        <a:cs typeface="Times New Roman" pitchFamily="18" charset="0"/>
                      </a:endParaRPr>
                    </a:p>
                  </a:txBody>
                  <a:tcPr/>
                </a:tc>
                <a:tc gridSpan="3">
                  <a:txBody>
                    <a:bodyPr/>
                    <a:lstStyle/>
                    <a:p>
                      <a:r>
                        <a:rPr lang="en-US" sz="2400" dirty="0" smtClean="0">
                          <a:latin typeface="Times New Roman" pitchFamily="18" charset="0"/>
                          <a:cs typeface="Times New Roman" pitchFamily="18" charset="0"/>
                        </a:rPr>
                        <a:t>B02/BCQT</a:t>
                      </a:r>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a:txBody>
                    <a:bodyPr/>
                    <a:lstStyle/>
                    <a:p>
                      <a:r>
                        <a:rPr lang="en-US" sz="2400" dirty="0" err="1" smtClean="0">
                          <a:latin typeface="Times New Roman" pitchFamily="18" charset="0"/>
                          <a:cs typeface="Times New Roman" pitchFamily="18" charset="0"/>
                        </a:rPr>
                        <a:t>Báo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cáo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thực</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hiện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xử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lý</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kiến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nghị</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của</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kiểm</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toán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thanh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tra</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tài</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chính</a:t>
                      </a:r>
                      <a:endParaRPr lang="vi-VN" sz="2400" dirty="0">
                        <a:latin typeface="Times New Roman" pitchFamily="18" charset="0"/>
                        <a:cs typeface="Times New Roman" pitchFamily="18" charset="0"/>
                      </a:endParaRPr>
                    </a:p>
                  </a:txBody>
                  <a:tcPr/>
                </a:tc>
              </a:tr>
              <a:tr h="548640">
                <a:tc>
                  <a:txBody>
                    <a:bodyPr/>
                    <a:lstStyle/>
                    <a:p>
                      <a:r>
                        <a:rPr lang="en-US" sz="2400" dirty="0" smtClean="0">
                          <a:latin typeface="Times New Roman" pitchFamily="18" charset="0"/>
                          <a:cs typeface="Times New Roman" pitchFamily="18" charset="0"/>
                        </a:rPr>
                        <a:t>5</a:t>
                      </a:r>
                      <a:endParaRPr lang="vi-VN" sz="2400" dirty="0">
                        <a:latin typeface="Times New Roman" pitchFamily="18" charset="0"/>
                        <a:cs typeface="Times New Roman" pitchFamily="18" charset="0"/>
                      </a:endParaRPr>
                    </a:p>
                  </a:txBody>
                  <a:tcPr/>
                </a:tc>
                <a:tc gridSpan="3">
                  <a:txBody>
                    <a:bodyPr/>
                    <a:lstStyle/>
                    <a:p>
                      <a:r>
                        <a:rPr lang="en-US" sz="2400" dirty="0" smtClean="0">
                          <a:latin typeface="Times New Roman" pitchFamily="18" charset="0"/>
                          <a:cs typeface="Times New Roman" pitchFamily="18" charset="0"/>
                        </a:rPr>
                        <a:t>B03/BCQT</a:t>
                      </a:r>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hMerge="1">
                  <a:txBody>
                    <a:bodyPr/>
                    <a:lstStyle/>
                    <a:p>
                      <a:endParaRPr lang="vi-VN" sz="2400" dirty="0">
                        <a:latin typeface="Times New Roman" pitchFamily="18" charset="0"/>
                        <a:cs typeface="Times New Roman" pitchFamily="18" charset="0"/>
                      </a:endParaRPr>
                    </a:p>
                  </a:txBody>
                  <a:tcPr/>
                </a:tc>
                <a:tc>
                  <a:txBody>
                    <a:bodyPr/>
                    <a:lstStyle/>
                    <a:p>
                      <a:r>
                        <a:rPr lang="en-US" sz="2400" dirty="0" err="1" smtClean="0">
                          <a:latin typeface="Times New Roman" pitchFamily="18" charset="0"/>
                          <a:cs typeface="Times New Roman" pitchFamily="18" charset="0"/>
                        </a:rPr>
                        <a:t>Thuyết</a:t>
                      </a:r>
                      <a:r>
                        <a:rPr lang="en-US" sz="2400" baseline="0" dirty="0" smtClean="0">
                          <a:latin typeface="Times New Roman" pitchFamily="18" charset="0"/>
                          <a:cs typeface="Times New Roman" pitchFamily="18" charset="0"/>
                        </a:rPr>
                        <a:t> minh </a:t>
                      </a:r>
                      <a:r>
                        <a:rPr lang="en-US" sz="2400" baseline="0" dirty="0" err="1" smtClean="0">
                          <a:latin typeface="Times New Roman" pitchFamily="18" charset="0"/>
                          <a:cs typeface="Times New Roman" pitchFamily="18" charset="0"/>
                        </a:rPr>
                        <a:t>báo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cáo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quyết</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toán</a:t>
                      </a:r>
                      <a:endParaRPr lang="vi-VN" sz="2400" dirty="0">
                        <a:latin typeface="Times New Roman" pitchFamily="18" charset="0"/>
                        <a:cs typeface="Times New Roman" pitchFamily="18" charset="0"/>
                      </a:endParaRPr>
                    </a:p>
                  </a:txBody>
                  <a:tcPr/>
                </a:tc>
              </a:tr>
              <a:tr h="406916">
                <a:tc gridSpan="5">
                  <a:txBody>
                    <a:bodyPr/>
                    <a:lstStyle/>
                    <a:p>
                      <a:r>
                        <a:rPr lang="en-US" sz="2400" b="1" dirty="0" smtClean="0">
                          <a:latin typeface="Times New Roman" pitchFamily="18" charset="0"/>
                          <a:cs typeface="Times New Roman" pitchFamily="18" charset="0"/>
                        </a:rPr>
                        <a:t>BÁO</a:t>
                      </a:r>
                      <a:r>
                        <a:rPr lang="en-US" sz="2400" b="1" baseline="0" dirty="0" smtClean="0">
                          <a:latin typeface="Times New Roman" pitchFamily="18" charset="0"/>
                          <a:cs typeface="Times New Roman" pitchFamily="18" charset="0"/>
                        </a:rPr>
                        <a:t> CÁO QUYẾT TOÁN VỐN ĐẦU TƯ XÂY DỰNG CƠ BẢN</a:t>
                      </a:r>
                      <a:endParaRPr lang="vi-VN" sz="2400" b="1" dirty="0">
                        <a:latin typeface="Times New Roman" pitchFamily="18" charset="0"/>
                        <a:cs typeface="Times New Roman" pitchFamily="18" charset="0"/>
                      </a:endParaRPr>
                    </a:p>
                  </a:txBody>
                  <a:tcPr/>
                </a:tc>
                <a:tc hMerge="1">
                  <a:txBody>
                    <a:bodyPr/>
                    <a:lstStyle/>
                    <a:p>
                      <a:endParaRPr lang="vi-VN"/>
                    </a:p>
                  </a:txBody>
                  <a:tcPr/>
                </a:tc>
                <a:tc hMerge="1">
                  <a:txBody>
                    <a:bodyPr/>
                    <a:lstStyle/>
                    <a:p>
                      <a:endParaRPr lang="vi-VN" sz="2200" dirty="0">
                        <a:latin typeface="Times New Roman" pitchFamily="18" charset="0"/>
                        <a:cs typeface="Times New Roman" pitchFamily="18" charset="0"/>
                      </a:endParaRPr>
                    </a:p>
                  </a:txBody>
                  <a:tcPr/>
                </a:tc>
                <a:tc hMerge="1">
                  <a:txBody>
                    <a:bodyPr/>
                    <a:lstStyle/>
                    <a:p>
                      <a:endParaRPr lang="vi-VN" sz="2200" dirty="0">
                        <a:latin typeface="Times New Roman" pitchFamily="18" charset="0"/>
                        <a:cs typeface="Times New Roman" pitchFamily="18" charset="0"/>
                      </a:endParaRPr>
                    </a:p>
                  </a:txBody>
                  <a:tcPr/>
                </a:tc>
                <a:tc hMerge="1">
                  <a:txBody>
                    <a:bodyPr/>
                    <a:lstStyle/>
                    <a:p>
                      <a:endParaRPr lang="vi-VN"/>
                    </a:p>
                  </a:txBody>
                  <a:tcPr/>
                </a:tc>
              </a:tr>
              <a:tr h="653972">
                <a:tc gridSpan="5">
                  <a:txBody>
                    <a:bodyPr/>
                    <a:lstStyle/>
                    <a:p>
                      <a:r>
                        <a:rPr lang="en-US" sz="2400" dirty="0" err="1" smtClean="0">
                          <a:latin typeface="Times New Roman" pitchFamily="18" charset="0"/>
                          <a:cs typeface="Times New Roman" pitchFamily="18" charset="0"/>
                        </a:rPr>
                        <a:t>Thực</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hiện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theo</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Thông</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tư</a:t>
                      </a:r>
                      <a:r>
                        <a:rPr lang="en-US" sz="2400" baseline="0" dirty="0" smtClean="0">
                          <a:latin typeface="Times New Roman" pitchFamily="18" charset="0"/>
                          <a:cs typeface="Times New Roman" pitchFamily="18" charset="0"/>
                        </a:rPr>
                        <a:t> 85/2017/TT-BTC </a:t>
                      </a:r>
                      <a:r>
                        <a:rPr lang="en-US" sz="2400" baseline="0" dirty="0" err="1" smtClean="0">
                          <a:latin typeface="Times New Roman" pitchFamily="18" charset="0"/>
                          <a:cs typeface="Times New Roman" pitchFamily="18" charset="0"/>
                        </a:rPr>
                        <a:t>ngày</a:t>
                      </a:r>
                      <a:r>
                        <a:rPr lang="en-US" sz="2400" baseline="0" dirty="0" smtClean="0">
                          <a:latin typeface="Times New Roman" pitchFamily="18" charset="0"/>
                          <a:cs typeface="Times New Roman" pitchFamily="18" charset="0"/>
                        </a:rPr>
                        <a:t> 15/8/2017</a:t>
                      </a:r>
                      <a:endParaRPr lang="vi-VN" sz="2400" dirty="0">
                        <a:latin typeface="Times New Roman" pitchFamily="18" charset="0"/>
                        <a:cs typeface="Times New Roman" pitchFamily="18" charset="0"/>
                      </a:endParaRPr>
                    </a:p>
                  </a:txBody>
                  <a:tcPr/>
                </a:tc>
                <a:tc hMerge="1">
                  <a:txBody>
                    <a:bodyPr/>
                    <a:lstStyle/>
                    <a:p>
                      <a:endParaRPr lang="vi-VN"/>
                    </a:p>
                  </a:txBody>
                  <a:tcPr/>
                </a:tc>
                <a:tc hMerge="1">
                  <a:txBody>
                    <a:bodyPr/>
                    <a:lstStyle/>
                    <a:p>
                      <a:endParaRPr lang="vi-VN" sz="2000" dirty="0">
                        <a:latin typeface="Times New Roman" pitchFamily="18" charset="0"/>
                        <a:cs typeface="Times New Roman" pitchFamily="18" charset="0"/>
                      </a:endParaRPr>
                    </a:p>
                  </a:txBody>
                  <a:tcPr/>
                </a:tc>
                <a:tc hMerge="1">
                  <a:txBody>
                    <a:bodyPr/>
                    <a:lstStyle/>
                    <a:p>
                      <a:endParaRPr lang="vi-VN" sz="2000" dirty="0">
                        <a:latin typeface="Times New Roman" pitchFamily="18" charset="0"/>
                        <a:cs typeface="Times New Roman" pitchFamily="18" charset="0"/>
                      </a:endParaRPr>
                    </a:p>
                  </a:txBody>
                  <a:tcPr/>
                </a:tc>
                <a:tc hMerge="1">
                  <a:txBody>
                    <a:bodyPr/>
                    <a:lstStyle/>
                    <a:p>
                      <a:endParaRPr lang="vi-VN"/>
                    </a:p>
                  </a:txBody>
                  <a:tcPr/>
                </a:tc>
              </a:tr>
            </a:tbl>
          </a:graphicData>
        </a:graphic>
      </p:graphicFrame>
    </p:spTree>
    <p:extLst>
      <p:ext uri="{BB962C8B-B14F-4D97-AF65-F5344CB8AC3E}">
        <p14:creationId xmlns:p14="http://schemas.microsoft.com/office/powerpoint/2010/main" val="8747096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03238" y="301625"/>
            <a:ext cx="9063037" cy="1041400"/>
          </a:xfrm>
          <a:prstGeom prst="rect">
            <a:avLst/>
          </a:prstGeom>
        </p:spPr>
        <p:txBody>
          <a:bodyPr/>
          <a:lstStyle/>
          <a:p>
            <a:pPr marL="0" marR="0" lvl="0" indent="0" algn="ctr" defTabSz="457200"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3200" b="1" i="0" u="none" strike="noStrike" kern="0" cap="none" spc="0" normalizeH="0" baseline="0" noProof="0" dirty="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4. KẾT</a:t>
            </a:r>
            <a:r>
              <a:rPr kumimoji="0" lang="en-US" sz="3200" b="1" i="0" u="none" strike="noStrike" kern="0" cap="none" spc="0" normalizeH="0" noProof="0" dirty="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 CHUYỂN SỐ DƯ CUỐI NĂM, </a:t>
            </a:r>
            <a:br>
              <a:rPr kumimoji="0" lang="en-US" sz="3200" b="1" i="0" u="none" strike="noStrike" kern="0" cap="none" spc="0" normalizeH="0" noProof="0" dirty="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br>
            <a:r>
              <a:rPr kumimoji="0" lang="en-US" sz="3200" b="1" i="0" u="none" strike="noStrike" kern="0" cap="none" spc="0" normalizeH="0" noProof="0" dirty="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QUYẾT TOÁN SỐ DƯ ĐẦU NĂM</a:t>
            </a:r>
            <a:endParaRPr kumimoji="0" lang="en-US" sz="3200" b="1" i="0" u="none" strike="noStrike" kern="0" cap="none" spc="0" normalizeH="0" baseline="0" noProof="0" dirty="0">
              <a:ln>
                <a:noFill/>
              </a:ln>
              <a:solidFill>
                <a:srgbClr val="0070C0"/>
              </a:solidFill>
              <a:effectLst/>
              <a:uLnTx/>
              <a:uFillTx/>
              <a:latin typeface="Segoe UI" pitchFamily="34" charset="0"/>
              <a:ea typeface="Segoe UI" pitchFamily="34" charset="0"/>
              <a:cs typeface="Segoe UI" pitchFamily="34" charset="0"/>
            </a:endParaRPr>
          </a:p>
        </p:txBody>
      </p:sp>
      <p:sp>
        <p:nvSpPr>
          <p:cNvPr id="5" name="TextBox 4"/>
          <p:cNvSpPr txBox="1"/>
          <p:nvPr/>
        </p:nvSpPr>
        <p:spPr>
          <a:xfrm>
            <a:off x="542131" y="1266825"/>
            <a:ext cx="9296400" cy="954107"/>
          </a:xfrm>
          <a:prstGeom prst="rect">
            <a:avLst/>
          </a:prstGeom>
          <a:noFill/>
        </p:spPr>
        <p:txBody>
          <a:bodyPr wrap="square" rtlCol="0">
            <a:spAutoFit/>
          </a:bodyPr>
          <a:lstStyle/>
          <a:p>
            <a:pPr marL="514350" indent="-514350" algn="just"/>
            <a:endParaRPr lang="en-US" sz="2800" dirty="0" smtClean="0">
              <a:solidFill>
                <a:schemeClr val="tx1"/>
              </a:solidFill>
              <a:latin typeface="Times New Roman" pitchFamily="18" charset="0"/>
              <a:cs typeface="Times New Roman" pitchFamily="18" charset="0"/>
            </a:endParaRPr>
          </a:p>
          <a:p>
            <a:pPr marL="514350" indent="-514350" algn="just">
              <a:buFont typeface="+mj-lt"/>
              <a:buAutoNum type="arabicPeriod"/>
            </a:pPr>
            <a:endParaRPr lang="en-US" sz="2800" dirty="0">
              <a:solidFill>
                <a:schemeClr val="tx1"/>
              </a:solidFill>
              <a:latin typeface="Times New Roman" pitchFamily="18" charset="0"/>
              <a:cs typeface="Times New Roman" pitchFamily="18" charset="0"/>
            </a:endParaRPr>
          </a:p>
        </p:txBody>
      </p:sp>
      <p:pic>
        <p:nvPicPr>
          <p:cNvPr id="2059" name="Picture 11"/>
          <p:cNvPicPr>
            <a:picLocks noChangeAspect="1" noChangeArrowheads="1"/>
          </p:cNvPicPr>
          <p:nvPr/>
        </p:nvPicPr>
        <p:blipFill>
          <a:blip r:embed="rId3" cstate="print"/>
          <a:srcRect/>
          <a:stretch>
            <a:fillRect/>
          </a:stretch>
        </p:blipFill>
        <p:spPr bwMode="auto">
          <a:xfrm>
            <a:off x="999332" y="1419225"/>
            <a:ext cx="8140216" cy="5257800"/>
          </a:xfrm>
          <a:prstGeom prst="rect">
            <a:avLst/>
          </a:prstGeom>
          <a:noFill/>
          <a:ln w="9525">
            <a:noFill/>
            <a:miter lim="800000"/>
            <a:headEnd/>
            <a:tailEnd/>
          </a:ln>
          <a:effectLst/>
        </p:spPr>
      </p:pic>
    </p:spTree>
    <p:extLst>
      <p:ext uri="{BB962C8B-B14F-4D97-AF65-F5344CB8AC3E}">
        <p14:creationId xmlns:p14="http://schemas.microsoft.com/office/powerpoint/2010/main" val="284279716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03238" y="301625"/>
            <a:ext cx="9063037" cy="1041400"/>
          </a:xfrm>
          <a:prstGeom prst="rect">
            <a:avLst/>
          </a:prstGeom>
        </p:spPr>
        <p:txBody>
          <a:bodyPr/>
          <a:lstStyle/>
          <a:p>
            <a:pPr lvl="0" algn="ctr" eaLnBrk="0" hangingPunct="0">
              <a:lnSpc>
                <a:spcPct val="93000"/>
              </a:lnSpc>
              <a:buClr>
                <a:srgbClr val="000000"/>
              </a:buClr>
              <a:buSzPct val="100000"/>
              <a:defRPr/>
            </a:pP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4. KẾT CHUYỂN SỐ DƯ CUỐI NĂM, </a:t>
            </a:r>
            <a:b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b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QUYẾT TOÁN SỐ DƯ ĐẦU NĂM (TIẾP)</a:t>
            </a:r>
            <a:endParaRPr lang="en-US" sz="3200" b="1" kern="0" dirty="0">
              <a:solidFill>
                <a:srgbClr val="0070C0"/>
              </a:solidFill>
              <a:latin typeface="Segoe UI" pitchFamily="34" charset="0"/>
              <a:ea typeface="Segoe UI" pitchFamily="34" charset="0"/>
              <a:cs typeface="Segoe UI" pitchFamily="34" charset="0"/>
            </a:endParaRPr>
          </a:p>
        </p:txBody>
      </p:sp>
      <p:sp>
        <p:nvSpPr>
          <p:cNvPr id="5" name="TextBox 4"/>
          <p:cNvSpPr txBox="1"/>
          <p:nvPr/>
        </p:nvSpPr>
        <p:spPr>
          <a:xfrm>
            <a:off x="542131" y="1266825"/>
            <a:ext cx="9296400" cy="954107"/>
          </a:xfrm>
          <a:prstGeom prst="rect">
            <a:avLst/>
          </a:prstGeom>
          <a:noFill/>
        </p:spPr>
        <p:txBody>
          <a:bodyPr wrap="square" rtlCol="0">
            <a:spAutoFit/>
          </a:bodyPr>
          <a:lstStyle/>
          <a:p>
            <a:pPr marL="514350" indent="-514350" algn="just"/>
            <a:endParaRPr lang="en-US" sz="2800" dirty="0" smtClean="0">
              <a:solidFill>
                <a:schemeClr val="tx1"/>
              </a:solidFill>
              <a:latin typeface="Times New Roman" pitchFamily="18" charset="0"/>
              <a:cs typeface="Times New Roman" pitchFamily="18" charset="0"/>
            </a:endParaRPr>
          </a:p>
          <a:p>
            <a:pPr marL="514350" indent="-514350" algn="just">
              <a:buFont typeface="+mj-lt"/>
              <a:buAutoNum type="arabicPeriod"/>
            </a:pPr>
            <a:endParaRPr lang="en-US" sz="2800" dirty="0">
              <a:solidFill>
                <a:schemeClr val="tx1"/>
              </a:solidFill>
              <a:latin typeface="Times New Roman" pitchFamily="18" charset="0"/>
              <a:cs typeface="Times New Roman" pitchFamily="18" charset="0"/>
            </a:endParaRPr>
          </a:p>
        </p:txBody>
      </p:sp>
      <p:pic>
        <p:nvPicPr>
          <p:cNvPr id="2055" name="Picture 7"/>
          <p:cNvPicPr>
            <a:picLocks noChangeAspect="1" noChangeArrowheads="1"/>
          </p:cNvPicPr>
          <p:nvPr/>
        </p:nvPicPr>
        <p:blipFill>
          <a:blip r:embed="rId3" cstate="print"/>
          <a:srcRect/>
          <a:stretch>
            <a:fillRect/>
          </a:stretch>
        </p:blipFill>
        <p:spPr bwMode="auto">
          <a:xfrm>
            <a:off x="694531" y="1343025"/>
            <a:ext cx="8305800" cy="5257800"/>
          </a:xfrm>
          <a:prstGeom prst="rect">
            <a:avLst/>
          </a:prstGeom>
          <a:noFill/>
          <a:ln w="9525">
            <a:noFill/>
            <a:miter lim="800000"/>
            <a:headEnd/>
            <a:tailEnd/>
          </a:ln>
          <a:effectLst/>
        </p:spPr>
      </p:pic>
    </p:spTree>
    <p:extLst>
      <p:ext uri="{BB962C8B-B14F-4D97-AF65-F5344CB8AC3E}">
        <p14:creationId xmlns:p14="http://schemas.microsoft.com/office/powerpoint/2010/main" val="284279716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03238" y="301625"/>
            <a:ext cx="9063037" cy="584200"/>
          </a:xfrm>
          <a:prstGeom prst="rect">
            <a:avLst/>
          </a:prstGeom>
        </p:spPr>
        <p:txBody>
          <a:bodyPr/>
          <a:lstStyle/>
          <a:p>
            <a:pPr lvl="0" algn="ctr" eaLnBrk="0" hangingPunct="0">
              <a:lnSpc>
                <a:spcPct val="93000"/>
              </a:lnSpc>
              <a:buClr>
                <a:srgbClr val="000000"/>
              </a:buClr>
              <a:buSzPct val="100000"/>
              <a:defRPr/>
            </a:pP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4. KẾT CHUYỂN SỐ DƯ CUỐI NĂM, </a:t>
            </a:r>
            <a:b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b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QUYẾT TOÁN SỐ DƯ ĐẦU NĂM (TIẾP)</a:t>
            </a:r>
            <a:endParaRPr lang="en-US" sz="3200" b="1" kern="0" dirty="0">
              <a:solidFill>
                <a:srgbClr val="0070C0"/>
              </a:solidFill>
              <a:latin typeface="Segoe UI" pitchFamily="34" charset="0"/>
              <a:ea typeface="Segoe UI" pitchFamily="34" charset="0"/>
              <a:cs typeface="Segoe UI" pitchFamily="34" charset="0"/>
            </a:endParaRPr>
          </a:p>
        </p:txBody>
      </p:sp>
      <p:sp>
        <p:nvSpPr>
          <p:cNvPr id="5" name="TextBox 4"/>
          <p:cNvSpPr txBox="1"/>
          <p:nvPr/>
        </p:nvSpPr>
        <p:spPr>
          <a:xfrm>
            <a:off x="542131" y="1266825"/>
            <a:ext cx="9296400" cy="954107"/>
          </a:xfrm>
          <a:prstGeom prst="rect">
            <a:avLst/>
          </a:prstGeom>
          <a:noFill/>
        </p:spPr>
        <p:txBody>
          <a:bodyPr wrap="square" rtlCol="0">
            <a:spAutoFit/>
          </a:bodyPr>
          <a:lstStyle/>
          <a:p>
            <a:pPr marL="514350" indent="-514350" algn="just"/>
            <a:endParaRPr lang="en-US" sz="2800" dirty="0" smtClean="0">
              <a:solidFill>
                <a:schemeClr val="tx1"/>
              </a:solidFill>
              <a:latin typeface="Times New Roman" pitchFamily="18" charset="0"/>
              <a:cs typeface="Times New Roman" pitchFamily="18" charset="0"/>
            </a:endParaRPr>
          </a:p>
          <a:p>
            <a:pPr marL="514350" indent="-514350" algn="just">
              <a:buFont typeface="+mj-lt"/>
              <a:buAutoNum type="arabicPeriod"/>
            </a:pPr>
            <a:endParaRPr lang="en-US" sz="2800" dirty="0">
              <a:solidFill>
                <a:schemeClr val="tx1"/>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cstate="print"/>
          <a:srcRect/>
          <a:stretch>
            <a:fillRect/>
          </a:stretch>
        </p:blipFill>
        <p:spPr bwMode="auto">
          <a:xfrm>
            <a:off x="770731" y="1343025"/>
            <a:ext cx="8899764" cy="5638800"/>
          </a:xfrm>
          <a:prstGeom prst="rect">
            <a:avLst/>
          </a:prstGeom>
          <a:noFill/>
          <a:ln w="9525">
            <a:noFill/>
            <a:miter lim="800000"/>
            <a:headEnd/>
            <a:tailEnd/>
          </a:ln>
          <a:effectLst/>
        </p:spPr>
      </p:pic>
    </p:spTree>
    <p:extLst>
      <p:ext uri="{BB962C8B-B14F-4D97-AF65-F5344CB8AC3E}">
        <p14:creationId xmlns:p14="http://schemas.microsoft.com/office/powerpoint/2010/main" val="284279716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03238" y="301625"/>
            <a:ext cx="9063037" cy="889000"/>
          </a:xfrm>
          <a:prstGeom prst="rect">
            <a:avLst/>
          </a:prstGeom>
        </p:spPr>
        <p:txBody>
          <a:bodyPr/>
          <a:lstStyle/>
          <a:p>
            <a:pPr lvl="0" algn="ctr" eaLnBrk="0" hangingPunct="0">
              <a:lnSpc>
                <a:spcPct val="93000"/>
              </a:lnSpc>
              <a:buClr>
                <a:srgbClr val="000000"/>
              </a:buClr>
              <a:buSzPct val="100000"/>
              <a:defRPr/>
            </a:pP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4. KẾT CHUYỂN SỐ DƯ CUỐI NĂM, </a:t>
            </a:r>
            <a:b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b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QUYẾT TOÁN SỐ DƯ ĐẦU NĂM (TIẾP)</a:t>
            </a:r>
            <a:endParaRPr lang="en-US" sz="3200" b="1" kern="0" dirty="0">
              <a:solidFill>
                <a:srgbClr val="0070C0"/>
              </a:solidFill>
              <a:latin typeface="Segoe UI" pitchFamily="34" charset="0"/>
              <a:ea typeface="Segoe UI" pitchFamily="34" charset="0"/>
              <a:cs typeface="Segoe UI" pitchFamily="34" charset="0"/>
            </a:endParaRPr>
          </a:p>
        </p:txBody>
      </p:sp>
      <p:sp>
        <p:nvSpPr>
          <p:cNvPr id="5" name="TextBox 4"/>
          <p:cNvSpPr txBox="1"/>
          <p:nvPr/>
        </p:nvSpPr>
        <p:spPr>
          <a:xfrm>
            <a:off x="542131" y="1266825"/>
            <a:ext cx="9296400" cy="954107"/>
          </a:xfrm>
          <a:prstGeom prst="rect">
            <a:avLst/>
          </a:prstGeom>
          <a:noFill/>
        </p:spPr>
        <p:txBody>
          <a:bodyPr wrap="square" rtlCol="0">
            <a:spAutoFit/>
          </a:bodyPr>
          <a:lstStyle/>
          <a:p>
            <a:pPr marL="514350" indent="-514350" algn="just"/>
            <a:endParaRPr lang="en-US" sz="2800" dirty="0" smtClean="0">
              <a:solidFill>
                <a:schemeClr val="tx1"/>
              </a:solidFill>
              <a:latin typeface="Times New Roman" pitchFamily="18" charset="0"/>
              <a:cs typeface="Times New Roman" pitchFamily="18" charset="0"/>
            </a:endParaRPr>
          </a:p>
          <a:p>
            <a:pPr marL="514350" indent="-514350" algn="just">
              <a:buFont typeface="+mj-lt"/>
              <a:buAutoNum type="arabicPeriod"/>
            </a:pPr>
            <a:endParaRPr lang="en-US" sz="2800" dirty="0">
              <a:solidFill>
                <a:schemeClr val="tx1"/>
              </a:solidFill>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3" cstate="print"/>
          <a:srcRect/>
          <a:stretch>
            <a:fillRect/>
          </a:stretch>
        </p:blipFill>
        <p:spPr bwMode="auto">
          <a:xfrm>
            <a:off x="846931" y="1419225"/>
            <a:ext cx="8396230" cy="5105400"/>
          </a:xfrm>
          <a:prstGeom prst="rect">
            <a:avLst/>
          </a:prstGeom>
          <a:noFill/>
          <a:ln w="9525">
            <a:noFill/>
            <a:miter lim="800000"/>
            <a:headEnd/>
            <a:tailEnd/>
          </a:ln>
          <a:effectLst/>
        </p:spPr>
      </p:pic>
    </p:spTree>
    <p:extLst>
      <p:ext uri="{BB962C8B-B14F-4D97-AF65-F5344CB8AC3E}">
        <p14:creationId xmlns:p14="http://schemas.microsoft.com/office/powerpoint/2010/main" val="284279716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03238" y="301625"/>
            <a:ext cx="9063037" cy="584200"/>
          </a:xfrm>
          <a:prstGeom prst="rect">
            <a:avLst/>
          </a:prstGeom>
        </p:spPr>
        <p:txBody>
          <a:bodyPr/>
          <a:lstStyle/>
          <a:p>
            <a:pPr lvl="0" algn="ctr" eaLnBrk="0" hangingPunct="0">
              <a:lnSpc>
                <a:spcPct val="93000"/>
              </a:lnSpc>
              <a:buClr>
                <a:srgbClr val="000000"/>
              </a:buClr>
              <a:buSzPct val="100000"/>
              <a:defRPr/>
            </a:pP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4. KẾT CHUYỂN SỐ DƯ CUỐI NĂM, </a:t>
            </a:r>
            <a:b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b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QUYẾT TOÁN SỐ DƯ ĐẦU NĂM (TIẾP)</a:t>
            </a:r>
            <a:endParaRPr lang="en-US" sz="3200" b="1" kern="0" dirty="0">
              <a:solidFill>
                <a:srgbClr val="0070C0"/>
              </a:solidFill>
              <a:latin typeface="Segoe UI" pitchFamily="34" charset="0"/>
              <a:ea typeface="Segoe UI" pitchFamily="34" charset="0"/>
              <a:cs typeface="Segoe UI" pitchFamily="34" charset="0"/>
            </a:endParaRPr>
          </a:p>
        </p:txBody>
      </p:sp>
      <p:sp>
        <p:nvSpPr>
          <p:cNvPr id="5" name="TextBox 4"/>
          <p:cNvSpPr txBox="1"/>
          <p:nvPr/>
        </p:nvSpPr>
        <p:spPr>
          <a:xfrm>
            <a:off x="542131" y="1266825"/>
            <a:ext cx="9296400" cy="954107"/>
          </a:xfrm>
          <a:prstGeom prst="rect">
            <a:avLst/>
          </a:prstGeom>
          <a:noFill/>
        </p:spPr>
        <p:txBody>
          <a:bodyPr wrap="square" rtlCol="0">
            <a:spAutoFit/>
          </a:bodyPr>
          <a:lstStyle/>
          <a:p>
            <a:pPr marL="514350" indent="-514350" algn="just"/>
            <a:endParaRPr lang="en-US" sz="2800" dirty="0" smtClean="0">
              <a:solidFill>
                <a:schemeClr val="tx1"/>
              </a:solidFill>
              <a:latin typeface="Times New Roman" pitchFamily="18" charset="0"/>
              <a:cs typeface="Times New Roman" pitchFamily="18" charset="0"/>
            </a:endParaRPr>
          </a:p>
          <a:p>
            <a:pPr marL="514350" indent="-514350" algn="just">
              <a:buFont typeface="+mj-lt"/>
              <a:buAutoNum type="arabicPeriod"/>
            </a:pPr>
            <a:endParaRPr lang="en-US" sz="2800" dirty="0">
              <a:solidFill>
                <a:schemeClr val="tx1"/>
              </a:solidFill>
              <a:latin typeface="Times New Roman" pitchFamily="18" charset="0"/>
              <a:cs typeface="Times New Roman" pitchFamily="18" charset="0"/>
            </a:endParaRPr>
          </a:p>
        </p:txBody>
      </p:sp>
      <p:pic>
        <p:nvPicPr>
          <p:cNvPr id="5123" name="Picture 3"/>
          <p:cNvPicPr>
            <a:picLocks noChangeAspect="1" noChangeArrowheads="1"/>
          </p:cNvPicPr>
          <p:nvPr/>
        </p:nvPicPr>
        <p:blipFill>
          <a:blip r:embed="rId3" cstate="print"/>
          <a:srcRect/>
          <a:stretch>
            <a:fillRect/>
          </a:stretch>
        </p:blipFill>
        <p:spPr bwMode="auto">
          <a:xfrm>
            <a:off x="389731" y="1495425"/>
            <a:ext cx="9462549" cy="5495925"/>
          </a:xfrm>
          <a:prstGeom prst="rect">
            <a:avLst/>
          </a:prstGeom>
          <a:noFill/>
          <a:ln w="9525">
            <a:noFill/>
            <a:miter lim="800000"/>
            <a:headEnd/>
            <a:tailEnd/>
          </a:ln>
          <a:effectLst/>
        </p:spPr>
      </p:pic>
    </p:spTree>
    <p:extLst>
      <p:ext uri="{BB962C8B-B14F-4D97-AF65-F5344CB8AC3E}">
        <p14:creationId xmlns:p14="http://schemas.microsoft.com/office/powerpoint/2010/main" val="284279716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03238" y="301625"/>
            <a:ext cx="9063037" cy="584200"/>
          </a:xfrm>
          <a:prstGeom prst="rect">
            <a:avLst/>
          </a:prstGeom>
        </p:spPr>
        <p:txBody>
          <a:bodyPr/>
          <a:lstStyle/>
          <a:p>
            <a:pPr marL="0" marR="0" lvl="0" indent="0" algn="ctr" defTabSz="457200"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lang="en-US" sz="3200" b="1" kern="0" dirty="0" smtClean="0">
                <a:solidFill>
                  <a:srgbClr val="0070C0"/>
                </a:solidFill>
                <a:latin typeface="Times New Roman" panose="02020603050405020304" pitchFamily="18" charset="0"/>
                <a:ea typeface="Segoe UI" pitchFamily="34" charset="0"/>
                <a:cs typeface="Times New Roman" panose="02020603050405020304" pitchFamily="18" charset="0"/>
              </a:rPr>
              <a:t>5</a:t>
            </a:r>
            <a:r>
              <a:rPr kumimoji="0" lang="en-US" sz="3200" b="1" i="0" u="none" strike="noStrike" kern="0" cap="none" spc="0" normalizeH="0" baseline="0" noProof="0" dirty="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 KHÓA</a:t>
            </a:r>
            <a:r>
              <a:rPr kumimoji="0" lang="en-US" sz="3200" b="1" i="0" u="none" strike="noStrike" kern="0" cap="none" spc="0" normalizeH="0" noProof="0" dirty="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 SỔ KẾ TOÁN</a:t>
            </a:r>
            <a:endParaRPr kumimoji="0" lang="en-US" sz="3200" b="1" i="0" u="none" strike="noStrike" kern="0" cap="none" spc="0" normalizeH="0" baseline="0" noProof="0" dirty="0">
              <a:ln>
                <a:noFill/>
              </a:ln>
              <a:solidFill>
                <a:srgbClr val="0070C0"/>
              </a:solidFill>
              <a:effectLst/>
              <a:uLnTx/>
              <a:uFillTx/>
              <a:latin typeface="Segoe UI" pitchFamily="34" charset="0"/>
              <a:ea typeface="Segoe UI" pitchFamily="34" charset="0"/>
              <a:cs typeface="Segoe UI" pitchFamily="34" charset="0"/>
            </a:endParaRPr>
          </a:p>
        </p:txBody>
      </p:sp>
      <p:sp>
        <p:nvSpPr>
          <p:cNvPr id="5" name="TextBox 4"/>
          <p:cNvSpPr txBox="1"/>
          <p:nvPr/>
        </p:nvSpPr>
        <p:spPr>
          <a:xfrm>
            <a:off x="542131" y="1266825"/>
            <a:ext cx="9296400" cy="3539430"/>
          </a:xfrm>
          <a:prstGeom prst="rect">
            <a:avLst/>
          </a:prstGeom>
          <a:noFill/>
        </p:spPr>
        <p:txBody>
          <a:bodyPr wrap="square" rtlCol="0">
            <a:spAutoFit/>
          </a:bodyPr>
          <a:lstStyle/>
          <a:p>
            <a:pPr marL="571500" indent="-571500" algn="just"/>
            <a:r>
              <a:rPr lang="vi-VN" sz="2800" b="1" dirty="0" smtClean="0">
                <a:solidFill>
                  <a:schemeClr val="tx1"/>
                </a:solidFill>
                <a:latin typeface="Times New Roman" pitchFamily="18" charset="0"/>
                <a:cs typeface="Times New Roman" pitchFamily="18" charset="0"/>
              </a:rPr>
              <a:t>Nguyên tắc:</a:t>
            </a:r>
            <a:r>
              <a:rPr lang="vi-VN" sz="2800" dirty="0" smtClean="0">
                <a:solidFill>
                  <a:schemeClr val="tx1"/>
                </a:solidFill>
                <a:latin typeface="Times New Roman" pitchFamily="18" charset="0"/>
                <a:cs typeface="Times New Roman" pitchFamily="18" charset="0"/>
              </a:rPr>
              <a:t> </a:t>
            </a:r>
          </a:p>
          <a:p>
            <a:pPr marL="571500" indent="-571500" algn="just">
              <a:buFont typeface="+mj-lt"/>
              <a:buAutoNum type="arabicPeriod"/>
            </a:pPr>
            <a:r>
              <a:rPr lang="vi-VN" sz="2800" dirty="0" smtClean="0">
                <a:solidFill>
                  <a:schemeClr val="tx1"/>
                </a:solidFill>
                <a:latin typeface="Times New Roman" pitchFamily="18" charset="0"/>
                <a:cs typeface="Times New Roman" pitchFamily="18" charset="0"/>
              </a:rPr>
              <a:t>Sau khi khóa sổ, kế toán không được thay đổi dữ liệu kế toán. </a:t>
            </a:r>
          </a:p>
          <a:p>
            <a:pPr marL="571500" indent="-571500" algn="just">
              <a:buFont typeface="+mj-lt"/>
              <a:buAutoNum type="arabicPeriod"/>
            </a:pPr>
            <a:r>
              <a:rPr lang="vi-VN" sz="2800" dirty="0" smtClean="0">
                <a:solidFill>
                  <a:schemeClr val="tx1"/>
                </a:solidFill>
                <a:latin typeface="Times New Roman" pitchFamily="18" charset="0"/>
                <a:cs typeface="Times New Roman" pitchFamily="18" charset="0"/>
              </a:rPr>
              <a:t>Đối với các tài khoản có số dư, kế toán thực hiện chuyển số dư sang sổ mới.</a:t>
            </a:r>
          </a:p>
          <a:p>
            <a:pPr marL="514350" indent="-514350" algn="just"/>
            <a:endParaRPr lang="vi-VN" sz="2800" dirty="0" smtClean="0">
              <a:solidFill>
                <a:schemeClr val="tx1"/>
              </a:solidFill>
              <a:latin typeface="Times New Roman" pitchFamily="18" charset="0"/>
              <a:cs typeface="Times New Roman" pitchFamily="18" charset="0"/>
            </a:endParaRPr>
          </a:p>
          <a:p>
            <a:pPr marL="514350" indent="-514350" algn="just"/>
            <a:endParaRPr lang="en-US" sz="2800" dirty="0" smtClean="0">
              <a:solidFill>
                <a:schemeClr val="tx1"/>
              </a:solidFill>
              <a:latin typeface="Times New Roman" pitchFamily="18" charset="0"/>
              <a:cs typeface="Times New Roman" pitchFamily="18" charset="0"/>
            </a:endParaRPr>
          </a:p>
          <a:p>
            <a:pPr marL="514350" indent="-514350" algn="just">
              <a:buFont typeface="+mj-lt"/>
              <a:buAutoNum type="arabicPeriod"/>
            </a:pPr>
            <a:endParaRPr lang="en-US" sz="2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84279716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562" y="428624"/>
            <a:ext cx="9063037" cy="828675"/>
          </a:xfrm>
        </p:spPr>
        <p:txBody>
          <a:bodyPr/>
          <a:lstStyle/>
          <a:p>
            <a:r>
              <a:rPr lang="en-US" dirty="0" smtClean="0">
                <a:latin typeface="Times New Roman" panose="02020603050405020304" pitchFamily="18" charset="0"/>
                <a:cs typeface="Times New Roman" panose="02020603050405020304" pitchFamily="18" charset="0"/>
              </a:rPr>
              <a:t>NGHIỆP VỤ QUYẾT TOÁN CUỐI NĂM</a:t>
            </a:r>
            <a:endParaRPr lang="en-US" dirty="0">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1146652469"/>
              </p:ext>
            </p:extLst>
          </p:nvPr>
        </p:nvGraphicFramePr>
        <p:xfrm>
          <a:off x="846931" y="1571625"/>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39202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31" y="628650"/>
            <a:ext cx="9753600" cy="6305550"/>
          </a:xfrm>
          <a:prstGeom prst="rect">
            <a:avLst/>
          </a:prstGeom>
        </p:spPr>
      </p:pic>
    </p:spTree>
    <p:extLst>
      <p:ext uri="{BB962C8B-B14F-4D97-AF65-F5344CB8AC3E}">
        <p14:creationId xmlns:p14="http://schemas.microsoft.com/office/powerpoint/2010/main" val="284279716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352425"/>
            <a:ext cx="9030493" cy="533400"/>
          </a:xfrm>
        </p:spPr>
        <p:txBody>
          <a:bodyPr/>
          <a:lstStyle/>
          <a:p>
            <a:r>
              <a:rPr lang="en-US" dirty="0" smtClean="0">
                <a:latin typeface="Times New Roman" pitchFamily="18" charset="0"/>
                <a:cs typeface="Times New Roman" pitchFamily="18" charset="0"/>
              </a:rPr>
              <a:t>1. CHỈNH LÝ QUYẾT TOÁN</a:t>
            </a:r>
            <a:endParaRPr lang="en-US" dirty="0">
              <a:latin typeface="Times New Roman" pitchFamily="18" charset="0"/>
              <a:cs typeface="Times New Roman" pitchFamily="18" charset="0"/>
            </a:endParaRPr>
          </a:p>
        </p:txBody>
      </p:sp>
      <p:sp>
        <p:nvSpPr>
          <p:cNvPr id="4" name="TextBox 3"/>
          <p:cNvSpPr txBox="1"/>
          <p:nvPr/>
        </p:nvSpPr>
        <p:spPr>
          <a:xfrm>
            <a:off x="542131" y="1038225"/>
            <a:ext cx="8686800" cy="3970318"/>
          </a:xfrm>
          <a:prstGeom prst="rect">
            <a:avLst/>
          </a:prstGeom>
          <a:noFill/>
        </p:spPr>
        <p:txBody>
          <a:bodyPr wrap="square" rtlCol="0">
            <a:spAutoFit/>
          </a:bodyPr>
          <a:lstStyle/>
          <a:p>
            <a:pPr marL="342900" indent="-342900" algn="just">
              <a:buFont typeface="+mj-lt"/>
              <a:buAutoNum type="arabicPeriod"/>
            </a:pPr>
            <a:r>
              <a:rPr lang="en-US" sz="2800" b="1" i="1" dirty="0" err="1" smtClean="0">
                <a:solidFill>
                  <a:schemeClr val="tx1"/>
                </a:solidFill>
                <a:latin typeface="Times New Roman" pitchFamily="18" charset="0"/>
                <a:cs typeface="Times New Roman" pitchFamily="18" charset="0"/>
              </a:rPr>
              <a:t>Chỉnh</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lý</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quyết</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toán</a:t>
            </a:r>
            <a:r>
              <a:rPr lang="en-US" sz="2800" b="1" i="1" dirty="0" smtClean="0">
                <a:solidFill>
                  <a:schemeClr val="tx1"/>
                </a:solidFill>
                <a:latin typeface="Times New Roman" pitchFamily="18" charset="0"/>
                <a:cs typeface="Times New Roman" pitchFamily="18" charset="0"/>
              </a:rPr>
              <a:t>:</a:t>
            </a:r>
            <a:r>
              <a:rPr lang="en-US" sz="2800" dirty="0" smtClean="0">
                <a:solidFill>
                  <a:schemeClr val="tx1"/>
                </a:solidFill>
                <a:latin typeface="Times New Roman" pitchFamily="18" charset="0"/>
                <a:cs typeface="Times New Roman" pitchFamily="18" charset="0"/>
              </a:rPr>
              <a:t> </a:t>
            </a:r>
            <a:r>
              <a:rPr lang="vi-VN" sz="2800" dirty="0" smtClean="0">
                <a:solidFill>
                  <a:schemeClr val="tx1"/>
                </a:solidFill>
                <a:latin typeface="Times New Roman" pitchFamily="18" charset="0"/>
                <a:cs typeface="Times New Roman" pitchFamily="18" charset="0"/>
              </a:rPr>
              <a:t>Theo quy định, đơn vị HCSN được cho phép </a:t>
            </a:r>
            <a:r>
              <a:rPr lang="vi-VN" sz="2800" u="sng" dirty="0" smtClean="0">
                <a:solidFill>
                  <a:schemeClr val="tx1"/>
                </a:solidFill>
                <a:latin typeface="Times New Roman" pitchFamily="18" charset="0"/>
                <a:cs typeface="Times New Roman" pitchFamily="18" charset="0"/>
              </a:rPr>
              <a:t>nộp tiếp</a:t>
            </a:r>
            <a:r>
              <a:rPr lang="vi-VN" sz="2800" dirty="0" smtClean="0">
                <a:solidFill>
                  <a:schemeClr val="tx1"/>
                </a:solidFill>
                <a:latin typeface="Times New Roman" pitchFamily="18" charset="0"/>
                <a:cs typeface="Times New Roman" pitchFamily="18" charset="0"/>
              </a:rPr>
              <a:t> các khoản thu thuộc ngân sách năm vào NSNN, đồng thời </a:t>
            </a:r>
            <a:r>
              <a:rPr lang="vi-VN" sz="2800" u="sng" dirty="0" smtClean="0">
                <a:solidFill>
                  <a:schemeClr val="tx1"/>
                </a:solidFill>
                <a:latin typeface="Times New Roman" pitchFamily="18" charset="0"/>
                <a:cs typeface="Times New Roman" pitchFamily="18" charset="0"/>
              </a:rPr>
              <a:t>quyết toán tiếp các khoản chi</a:t>
            </a:r>
            <a:r>
              <a:rPr lang="vi-VN" sz="2800" dirty="0" smtClean="0">
                <a:solidFill>
                  <a:schemeClr val="tx1"/>
                </a:solidFill>
                <a:latin typeface="Times New Roman" pitchFamily="18" charset="0"/>
                <a:cs typeface="Times New Roman" pitchFamily="18" charset="0"/>
              </a:rPr>
              <a:t> thuộc ngân sách năm nay cho đến hết 31/01 năm sau </a:t>
            </a:r>
            <a:r>
              <a:rPr lang="vi-VN" sz="2800" i="1" dirty="0" smtClean="0">
                <a:solidFill>
                  <a:schemeClr val="tx1"/>
                </a:solidFill>
                <a:latin typeface="Times New Roman" pitchFamily="18" charset="0"/>
                <a:cs typeface="Times New Roman" pitchFamily="18" charset="0"/>
              </a:rPr>
              <a:t>(do đến ngày 31/12 vẫn còn một số khoản thu thuộc ngân sách năm chưa nộp hết vào NSNN, đồng thời còn một số khoản chi NSNN của năm ngân sách nhưng chưa tập hợp đủ hồ sơ chứng từ để làm thủ tục thanh toán với kho bạc)</a:t>
            </a:r>
            <a:endParaRPr lang="en-US" sz="2800"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4338801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1. CHỈNH LÝ QUYẾT TOÁN (TIẾP)</a:t>
            </a:r>
            <a:endParaRPr lang="en-US" dirty="0">
              <a:latin typeface="Times New Roman" pitchFamily="18" charset="0"/>
              <a:cs typeface="Times New Roman" pitchFamily="18" charset="0"/>
            </a:endParaRPr>
          </a:p>
        </p:txBody>
      </p:sp>
      <p:sp>
        <p:nvSpPr>
          <p:cNvPr id="4" name="TextBox 3"/>
          <p:cNvSpPr txBox="1"/>
          <p:nvPr/>
        </p:nvSpPr>
        <p:spPr>
          <a:xfrm>
            <a:off x="1075531" y="1587282"/>
            <a:ext cx="7696200" cy="1384995"/>
          </a:xfrm>
          <a:prstGeom prst="rect">
            <a:avLst/>
          </a:prstGeom>
          <a:noFill/>
        </p:spPr>
        <p:txBody>
          <a:bodyPr wrap="square" rtlCol="0">
            <a:spAutoFit/>
          </a:bodyPr>
          <a:lstStyle/>
          <a:p>
            <a:pPr marL="342900" indent="-342900" algn="just">
              <a:buFont typeface="+mj-lt"/>
              <a:buAutoNum type="arabicPeriod" startAt="4"/>
            </a:pPr>
            <a:endParaRPr lang="en-US" sz="2800" dirty="0" smtClean="0">
              <a:solidFill>
                <a:schemeClr val="tx1"/>
              </a:solidFill>
              <a:latin typeface="Times New Roman" pitchFamily="18" charset="0"/>
              <a:cs typeface="Times New Roman" pitchFamily="18" charset="0"/>
            </a:endParaRPr>
          </a:p>
          <a:p>
            <a:pPr marL="342900" indent="-342900" algn="just">
              <a:buFont typeface="+mj-lt"/>
              <a:buAutoNum type="arabicPeriod" startAt="4"/>
            </a:pPr>
            <a:endParaRPr lang="en-US" sz="2800" dirty="0" smtClean="0">
              <a:solidFill>
                <a:schemeClr val="tx1"/>
              </a:solidFill>
              <a:latin typeface="Times New Roman" pitchFamily="18" charset="0"/>
              <a:cs typeface="Times New Roman" pitchFamily="18" charset="0"/>
            </a:endParaRPr>
          </a:p>
          <a:p>
            <a:pPr marL="342900" indent="-342900" algn="just">
              <a:buFont typeface="+mj-lt"/>
              <a:buAutoNum type="arabicPeriod" startAt="4"/>
            </a:pPr>
            <a:endParaRPr lang="en-US" sz="2800" dirty="0">
              <a:solidFill>
                <a:schemeClr val="tx1"/>
              </a:solidFill>
              <a:latin typeface="Times New Roman" pitchFamily="18" charset="0"/>
              <a:cs typeface="Times New Roman" pitchFamily="18" charset="0"/>
            </a:endParaRPr>
          </a:p>
        </p:txBody>
      </p:sp>
      <p:sp>
        <p:nvSpPr>
          <p:cNvPr id="5" name="TextBox 4"/>
          <p:cNvSpPr txBox="1"/>
          <p:nvPr/>
        </p:nvSpPr>
        <p:spPr>
          <a:xfrm>
            <a:off x="618331" y="1114426"/>
            <a:ext cx="8915400" cy="6124754"/>
          </a:xfrm>
          <a:prstGeom prst="rect">
            <a:avLst/>
          </a:prstGeom>
          <a:noFill/>
        </p:spPr>
        <p:txBody>
          <a:bodyPr wrap="square" rtlCol="0">
            <a:spAutoFit/>
          </a:bodyPr>
          <a:lstStyle/>
          <a:p>
            <a:pPr marL="342900" indent="-342900" algn="just"/>
            <a:r>
              <a:rPr lang="en-US" sz="2800" b="1" i="1" dirty="0" smtClean="0">
                <a:solidFill>
                  <a:schemeClr val="tx1"/>
                </a:solidFill>
                <a:latin typeface="Times New Roman" pitchFamily="18" charset="0"/>
                <a:cs typeface="Times New Roman" pitchFamily="18" charset="0"/>
              </a:rPr>
              <a:t>2. </a:t>
            </a:r>
            <a:r>
              <a:rPr lang="en-US" sz="2800" b="1" i="1" dirty="0" err="1" smtClean="0">
                <a:solidFill>
                  <a:schemeClr val="tx1"/>
                </a:solidFill>
                <a:latin typeface="Times New Roman" pitchFamily="18" charset="0"/>
                <a:cs typeface="Times New Roman" pitchFamily="18" charset="0"/>
              </a:rPr>
              <a:t>Thời</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gian</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chỉnh</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lý</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quyết</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toán</a:t>
            </a:r>
            <a:r>
              <a:rPr lang="en-US" sz="2800" b="1" i="1" dirty="0" smtClean="0">
                <a:solidFill>
                  <a:schemeClr val="tx1"/>
                </a:solidFill>
                <a:latin typeface="Times New Roman" pitchFamily="18" charset="0"/>
                <a:cs typeface="Times New Roman" pitchFamily="18" charset="0"/>
              </a:rPr>
              <a:t>: </a:t>
            </a:r>
            <a:r>
              <a:rPr lang="vi-VN" sz="2800" dirty="0" smtClean="0">
                <a:solidFill>
                  <a:schemeClr val="tx1"/>
                </a:solidFill>
                <a:latin typeface="Times New Roman" pitchFamily="18" charset="0"/>
                <a:cs typeface="Times New Roman" pitchFamily="18" charset="0"/>
              </a:rPr>
              <a:t>Tính từ ngày 01/01 đến 31/01 năm sau</a:t>
            </a:r>
          </a:p>
          <a:p>
            <a:pPr marL="342900" indent="-342900" algn="just"/>
            <a:r>
              <a:rPr lang="vi-VN" sz="2800" b="1" i="1" dirty="0" smtClean="0">
                <a:solidFill>
                  <a:schemeClr val="tx1"/>
                </a:solidFill>
                <a:latin typeface="Times New Roman" pitchFamily="18" charset="0"/>
                <a:cs typeface="Times New Roman" pitchFamily="18" charset="0"/>
              </a:rPr>
              <a:t>3</a:t>
            </a:r>
            <a:r>
              <a:rPr lang="vi-VN" sz="2800" b="1" dirty="0" smtClean="0">
                <a:solidFill>
                  <a:schemeClr val="tx1"/>
                </a:solidFill>
                <a:latin typeface="Times New Roman" pitchFamily="18" charset="0"/>
                <a:cs typeface="Times New Roman" pitchFamily="18" charset="0"/>
              </a:rPr>
              <a:t>. </a:t>
            </a:r>
            <a:r>
              <a:rPr lang="vi-VN" sz="2800" b="1" i="1" dirty="0" smtClean="0">
                <a:solidFill>
                  <a:schemeClr val="tx1"/>
                </a:solidFill>
                <a:latin typeface="Times New Roman" pitchFamily="18" charset="0"/>
                <a:cs typeface="Times New Roman" pitchFamily="18" charset="0"/>
              </a:rPr>
              <a:t>Các công việc được thực hiện:</a:t>
            </a:r>
          </a:p>
          <a:p>
            <a:pPr marL="1257300" lvl="1" indent="-514350" algn="just">
              <a:buFont typeface="+mj-lt"/>
              <a:buAutoNum type="arabicPeriod"/>
            </a:pPr>
            <a:r>
              <a:rPr lang="vi-VN" sz="2800" dirty="0" smtClean="0">
                <a:solidFill>
                  <a:schemeClr val="tx1"/>
                </a:solidFill>
                <a:latin typeface="Times New Roman" pitchFamily="18" charset="0"/>
                <a:cs typeface="Times New Roman" pitchFamily="18" charset="0"/>
              </a:rPr>
              <a:t>Thanh toán tạm ứng các khoản đã tạm ứng từ trong năm ngân sách</a:t>
            </a:r>
          </a:p>
          <a:p>
            <a:pPr marL="1257300" lvl="1" indent="-514350" algn="just">
              <a:buFont typeface="+mj-lt"/>
              <a:buAutoNum type="arabicPeriod"/>
            </a:pPr>
            <a:r>
              <a:rPr lang="vi-VN" sz="2800" dirty="0" smtClean="0">
                <a:solidFill>
                  <a:schemeClr val="tx1"/>
                </a:solidFill>
                <a:latin typeface="Times New Roman" pitchFamily="18" charset="0"/>
                <a:cs typeface="Times New Roman" pitchFamily="18" charset="0"/>
              </a:rPr>
              <a:t>Làm thủ tục ghi thu ghi chi các khoản thu chi hoạt động sự nghiệp</a:t>
            </a:r>
          </a:p>
          <a:p>
            <a:pPr marL="1257300" lvl="1" indent="-514350" algn="just">
              <a:buFont typeface="+mj-lt"/>
              <a:buAutoNum type="arabicPeriod"/>
            </a:pPr>
            <a:r>
              <a:rPr lang="vi-VN" sz="2800" dirty="0" smtClean="0">
                <a:solidFill>
                  <a:schemeClr val="tx1"/>
                </a:solidFill>
                <a:latin typeface="Times New Roman" pitchFamily="18" charset="0"/>
                <a:cs typeface="Times New Roman" pitchFamily="18" charset="0"/>
              </a:rPr>
              <a:t>Nộp các khoản thu thuộc năm ngân sách nhưng chưa nộp hết vào Kho bạc</a:t>
            </a:r>
          </a:p>
          <a:p>
            <a:pPr marL="1257300" lvl="1" indent="-514350" algn="just">
              <a:buFont typeface="+mj-lt"/>
              <a:buAutoNum type="arabicPeriod"/>
            </a:pPr>
            <a:r>
              <a:rPr lang="vi-VN" sz="2800" dirty="0" smtClean="0">
                <a:solidFill>
                  <a:schemeClr val="tx1"/>
                </a:solidFill>
                <a:latin typeface="Times New Roman" pitchFamily="18" charset="0"/>
                <a:cs typeface="Times New Roman" pitchFamily="18" charset="0"/>
              </a:rPr>
              <a:t>Điều chỉnh số liệu thu chi ngân sách nếu có phát hiện ra các sai sót</a:t>
            </a:r>
          </a:p>
          <a:p>
            <a:pPr marL="1257300" lvl="1" indent="-514350" algn="just">
              <a:buFont typeface="+mj-lt"/>
              <a:buAutoNum type="arabicPeriod"/>
            </a:pPr>
            <a:r>
              <a:rPr lang="vi-VN" sz="2800" dirty="0" smtClean="0">
                <a:solidFill>
                  <a:schemeClr val="tx1"/>
                </a:solidFill>
                <a:latin typeface="Times New Roman" pitchFamily="18" charset="0"/>
                <a:cs typeface="Times New Roman" pitchFamily="18" charset="0"/>
              </a:rPr>
              <a:t>Nộp lại các khoản kinh phí đã tạm ứng nhưng không chi hết </a:t>
            </a:r>
          </a:p>
          <a:p>
            <a:pPr marL="342900" indent="-342900" algn="just"/>
            <a:endParaRPr lang="en-US" sz="2800" b="1"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722165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1. CHỈNH LÝ QUYẾT TOÁN (TIẾP)</a:t>
            </a:r>
            <a:endParaRPr lang="en-US" dirty="0">
              <a:latin typeface="Times New Roman" pitchFamily="18" charset="0"/>
              <a:cs typeface="Times New Roman" pitchFamily="18" charset="0"/>
            </a:endParaRPr>
          </a:p>
        </p:txBody>
      </p:sp>
      <p:sp>
        <p:nvSpPr>
          <p:cNvPr id="4" name="TextBox 3"/>
          <p:cNvSpPr txBox="1"/>
          <p:nvPr/>
        </p:nvSpPr>
        <p:spPr>
          <a:xfrm>
            <a:off x="1075531" y="1587282"/>
            <a:ext cx="7696200" cy="1384995"/>
          </a:xfrm>
          <a:prstGeom prst="rect">
            <a:avLst/>
          </a:prstGeom>
          <a:noFill/>
        </p:spPr>
        <p:txBody>
          <a:bodyPr wrap="square" rtlCol="0">
            <a:spAutoFit/>
          </a:bodyPr>
          <a:lstStyle/>
          <a:p>
            <a:pPr marL="342900" indent="-342900" algn="just">
              <a:buFont typeface="+mj-lt"/>
              <a:buAutoNum type="arabicPeriod" startAt="4"/>
            </a:pPr>
            <a:endParaRPr lang="en-US" sz="2800" dirty="0" smtClean="0">
              <a:solidFill>
                <a:schemeClr val="tx1"/>
              </a:solidFill>
              <a:latin typeface="Times New Roman" pitchFamily="18" charset="0"/>
              <a:cs typeface="Times New Roman" pitchFamily="18" charset="0"/>
            </a:endParaRPr>
          </a:p>
          <a:p>
            <a:pPr marL="342900" indent="-342900" algn="just">
              <a:buFont typeface="+mj-lt"/>
              <a:buAutoNum type="arabicPeriod" startAt="4"/>
            </a:pPr>
            <a:endParaRPr lang="en-US" sz="2800" dirty="0" smtClean="0">
              <a:solidFill>
                <a:schemeClr val="tx1"/>
              </a:solidFill>
              <a:latin typeface="Times New Roman" pitchFamily="18" charset="0"/>
              <a:cs typeface="Times New Roman" pitchFamily="18" charset="0"/>
            </a:endParaRPr>
          </a:p>
          <a:p>
            <a:pPr marL="342900" indent="-342900" algn="just">
              <a:buFont typeface="+mj-lt"/>
              <a:buAutoNum type="arabicPeriod" startAt="4"/>
            </a:pPr>
            <a:endParaRPr lang="en-US" sz="2800" dirty="0">
              <a:solidFill>
                <a:schemeClr val="tx1"/>
              </a:solidFill>
              <a:latin typeface="Times New Roman" pitchFamily="18" charset="0"/>
              <a:cs typeface="Times New Roman" pitchFamily="18" charset="0"/>
            </a:endParaRPr>
          </a:p>
        </p:txBody>
      </p:sp>
      <p:sp>
        <p:nvSpPr>
          <p:cNvPr id="5" name="TextBox 4"/>
          <p:cNvSpPr txBox="1"/>
          <p:nvPr/>
        </p:nvSpPr>
        <p:spPr>
          <a:xfrm>
            <a:off x="618331" y="1114426"/>
            <a:ext cx="8915400" cy="4401205"/>
          </a:xfrm>
          <a:prstGeom prst="rect">
            <a:avLst/>
          </a:prstGeom>
          <a:noFill/>
        </p:spPr>
        <p:txBody>
          <a:bodyPr wrap="square" rtlCol="0">
            <a:spAutoFit/>
          </a:bodyPr>
          <a:lstStyle/>
          <a:p>
            <a:pPr marL="342900" indent="-342900" algn="just"/>
            <a:r>
              <a:rPr lang="en-US" sz="2800" b="1" i="1" dirty="0" smtClean="0">
                <a:solidFill>
                  <a:schemeClr val="tx1"/>
                </a:solidFill>
                <a:latin typeface="Times New Roman" pitchFamily="18" charset="0"/>
                <a:cs typeface="Times New Roman" pitchFamily="18" charset="0"/>
              </a:rPr>
              <a:t>4. </a:t>
            </a:r>
            <a:r>
              <a:rPr lang="en-US" sz="2800" b="1" i="1" dirty="0" err="1" smtClean="0">
                <a:solidFill>
                  <a:schemeClr val="tx1"/>
                </a:solidFill>
                <a:latin typeface="Times New Roman" pitchFamily="18" charset="0"/>
                <a:cs typeface="Times New Roman" pitchFamily="18" charset="0"/>
              </a:rPr>
              <a:t>Hạch</a:t>
            </a:r>
            <a:r>
              <a:rPr lang="en-US" sz="2800" b="1" i="1" dirty="0" smtClean="0">
                <a:solidFill>
                  <a:schemeClr val="tx1"/>
                </a:solidFill>
                <a:latin typeface="Times New Roman" pitchFamily="18" charset="0"/>
                <a:cs typeface="Times New Roman" pitchFamily="18" charset="0"/>
              </a:rPr>
              <a:t> </a:t>
            </a:r>
            <a:r>
              <a:rPr lang="en-US" sz="2800" b="1" i="1" dirty="0" err="1" smtClean="0">
                <a:solidFill>
                  <a:schemeClr val="tx1"/>
                </a:solidFill>
                <a:latin typeface="Times New Roman" pitchFamily="18" charset="0"/>
                <a:cs typeface="Times New Roman" pitchFamily="18" charset="0"/>
              </a:rPr>
              <a:t>toán</a:t>
            </a:r>
            <a:r>
              <a:rPr lang="en-US" sz="2800" b="1" i="1" dirty="0" smtClean="0">
                <a:solidFill>
                  <a:schemeClr val="tx1"/>
                </a:solidFill>
                <a:latin typeface="Times New Roman" pitchFamily="18" charset="0"/>
                <a:cs typeface="Times New Roman" pitchFamily="18" charset="0"/>
              </a:rPr>
              <a:t>:</a:t>
            </a:r>
          </a:p>
          <a:p>
            <a:pPr marL="1257300" lvl="1" indent="-514350">
              <a:buFont typeface="+mj-lt"/>
              <a:buAutoNum type="arabicPeriod"/>
            </a:pPr>
            <a:r>
              <a:rPr lang="vi-VN" sz="2800" dirty="0" smtClean="0">
                <a:solidFill>
                  <a:schemeClr val="tx1"/>
                </a:solidFill>
                <a:latin typeface="Times New Roman" pitchFamily="18" charset="0"/>
                <a:cs typeface="Times New Roman" pitchFamily="18" charset="0"/>
              </a:rPr>
              <a:t>Các chứng từ phát sinh trong thời gian chỉnh lý quyết toán có liên quan đến thu chi Ngân sách năm trước thì được ghi nhận vào </a:t>
            </a:r>
            <a:r>
              <a:rPr lang="vi-VN" sz="2800" i="1" u="sng" dirty="0" smtClean="0">
                <a:solidFill>
                  <a:schemeClr val="tx1"/>
                </a:solidFill>
                <a:latin typeface="Times New Roman" pitchFamily="18" charset="0"/>
                <a:cs typeface="Times New Roman" pitchFamily="18" charset="0"/>
              </a:rPr>
              <a:t>sổ sách báo cáo năm ngân sách trước</a:t>
            </a:r>
            <a:r>
              <a:rPr lang="vi-VN" sz="2800" dirty="0" smtClean="0">
                <a:solidFill>
                  <a:schemeClr val="tx1"/>
                </a:solidFill>
                <a:latin typeface="Times New Roman" pitchFamily="18" charset="0"/>
                <a:cs typeface="Times New Roman" pitchFamily="18" charset="0"/>
              </a:rPr>
              <a:t>. (tức là: ngày lập chứng từ thuộc năm sau nhưng được hạch toán vào sổ sách năm trước).</a:t>
            </a:r>
          </a:p>
          <a:p>
            <a:pPr marL="1257300" lvl="1" indent="-514350">
              <a:buFont typeface="+mj-lt"/>
              <a:buAutoNum type="arabicPeriod"/>
            </a:pPr>
            <a:r>
              <a:rPr lang="vi-VN" sz="2800" dirty="0" smtClean="0">
                <a:solidFill>
                  <a:schemeClr val="tx1"/>
                </a:solidFill>
                <a:latin typeface="Times New Roman" pitchFamily="18" charset="0"/>
                <a:cs typeface="Times New Roman" pitchFamily="18" charset="0"/>
              </a:rPr>
              <a:t>Các bút toán ghi nhận nghiệp vụ phát sinh </a:t>
            </a:r>
            <a:r>
              <a:rPr lang="vi-VN" sz="2800" u="sng" dirty="0" smtClean="0">
                <a:solidFill>
                  <a:schemeClr val="tx1"/>
                </a:solidFill>
                <a:latin typeface="Times New Roman" pitchFamily="18" charset="0"/>
                <a:cs typeface="Times New Roman" pitchFamily="18" charset="0"/>
              </a:rPr>
              <a:t>tương tự </a:t>
            </a:r>
            <a:r>
              <a:rPr lang="vi-VN" sz="2800" dirty="0" smtClean="0">
                <a:solidFill>
                  <a:schemeClr val="tx1"/>
                </a:solidFill>
                <a:latin typeface="Times New Roman" pitchFamily="18" charset="0"/>
                <a:cs typeface="Times New Roman" pitchFamily="18" charset="0"/>
              </a:rPr>
              <a:t>như việc hạch toán tại các phần hành khác.</a:t>
            </a:r>
          </a:p>
          <a:p>
            <a:pPr marL="342900" indent="-342900" algn="just"/>
            <a:endParaRPr lang="en-US" sz="2800" b="1"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722165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2. XÁC ĐỊNH THẶNG DƯ/THÂM HỤT</a:t>
            </a:r>
            <a:endParaRPr lang="en-US" dirty="0">
              <a:latin typeface="Times New Roman" pitchFamily="18" charset="0"/>
              <a:cs typeface="Times New Roman" pitchFamily="18" charset="0"/>
            </a:endParaRPr>
          </a:p>
        </p:txBody>
      </p:sp>
      <p:sp>
        <p:nvSpPr>
          <p:cNvPr id="4" name="TextBox 3"/>
          <p:cNvSpPr txBox="1"/>
          <p:nvPr/>
        </p:nvSpPr>
        <p:spPr>
          <a:xfrm>
            <a:off x="770731" y="1266825"/>
            <a:ext cx="8686800" cy="3539430"/>
          </a:xfrm>
          <a:prstGeom prst="rect">
            <a:avLst/>
          </a:prstGeom>
          <a:noFill/>
        </p:spPr>
        <p:txBody>
          <a:bodyPr wrap="square" rtlCol="0">
            <a:spAutoFit/>
          </a:bodyPr>
          <a:lstStyle/>
          <a:p>
            <a:r>
              <a:rPr lang="en-US" sz="2800" b="1" dirty="0" err="1" smtClean="0">
                <a:solidFill>
                  <a:schemeClr val="tx1"/>
                </a:solidFill>
                <a:latin typeface="Times New Roman" pitchFamily="18" charset="0"/>
                <a:cs typeface="Times New Roman" pitchFamily="18" charset="0"/>
              </a:rPr>
              <a:t>Tài</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khoản</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sử</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dụng</a:t>
            </a:r>
            <a:r>
              <a:rPr lang="en-US" sz="2800" b="1" dirty="0" smtClean="0">
                <a:solidFill>
                  <a:schemeClr val="tx1"/>
                </a:solidFill>
                <a:latin typeface="Times New Roman" pitchFamily="18" charset="0"/>
                <a:cs typeface="Times New Roman" pitchFamily="18" charset="0"/>
              </a:rPr>
              <a:t>:</a:t>
            </a:r>
          </a:p>
          <a:p>
            <a:endParaRPr lang="en-US" sz="2800" b="1" dirty="0" smtClean="0">
              <a:solidFill>
                <a:schemeClr val="tx1"/>
              </a:solidFill>
              <a:latin typeface="Times New Roman" pitchFamily="18" charset="0"/>
              <a:cs typeface="Times New Roman" pitchFamily="18" charset="0"/>
            </a:endParaRP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Tài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421 – </a:t>
            </a:r>
            <a:r>
              <a:rPr lang="en-US" sz="2800" dirty="0" err="1" smtClean="0">
                <a:solidFill>
                  <a:schemeClr val="tx1"/>
                </a:solidFill>
                <a:latin typeface="Times New Roman" pitchFamily="18" charset="0"/>
                <a:cs typeface="Times New Roman" pitchFamily="18" charset="0"/>
              </a:rPr>
              <a:t>Thặng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dư</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thâm</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hụt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lũy</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kế</a:t>
            </a:r>
            <a:endParaRPr lang="en-US" sz="2800" dirty="0" smtClean="0">
              <a:solidFill>
                <a:schemeClr val="tx1"/>
              </a:solidFill>
              <a:latin typeface="Times New Roman" pitchFamily="18" charset="0"/>
              <a:cs typeface="Times New Roman" pitchFamily="18" charset="0"/>
            </a:endParaRP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Tài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911 – </a:t>
            </a:r>
            <a:r>
              <a:rPr lang="en-US" sz="2800" dirty="0" err="1" smtClean="0">
                <a:solidFill>
                  <a:schemeClr val="tx1"/>
                </a:solidFill>
                <a:latin typeface="Times New Roman" pitchFamily="18" charset="0"/>
                <a:cs typeface="Times New Roman" pitchFamily="18" charset="0"/>
              </a:rPr>
              <a:t>Xác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định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quả</a:t>
            </a:r>
            <a:endParaRPr lang="en-US" sz="2800" dirty="0" smtClean="0">
              <a:solidFill>
                <a:schemeClr val="tx1"/>
              </a:solidFill>
              <a:latin typeface="Times New Roman" pitchFamily="18" charset="0"/>
              <a:cs typeface="Times New Roman" pitchFamily="18" charset="0"/>
            </a:endParaRP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tài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phí</a:t>
            </a:r>
            <a:r>
              <a:rPr lang="en-US" sz="2800" dirty="0" smtClean="0">
                <a:solidFill>
                  <a:schemeClr val="tx1"/>
                </a:solidFill>
                <a:latin typeface="Times New Roman" pitchFamily="18" charset="0"/>
                <a:cs typeface="Times New Roman" pitchFamily="18" charset="0"/>
              </a:rPr>
              <a:t> (TK </a:t>
            </a:r>
            <a:r>
              <a:rPr lang="en-US" sz="2800" dirty="0" err="1" smtClean="0">
                <a:solidFill>
                  <a:schemeClr val="tx1"/>
                </a:solidFill>
                <a:latin typeface="Times New Roman" pitchFamily="18" charset="0"/>
                <a:cs typeface="Times New Roman" pitchFamily="18" charset="0"/>
              </a:rPr>
              <a:t>đầu</a:t>
            </a:r>
            <a:r>
              <a:rPr lang="en-US" sz="2800" dirty="0" smtClean="0">
                <a:solidFill>
                  <a:schemeClr val="tx1"/>
                </a:solidFill>
                <a:latin typeface="Times New Roman" pitchFamily="18" charset="0"/>
                <a:cs typeface="Times New Roman" pitchFamily="18" charset="0"/>
              </a:rPr>
              <a:t> 6, </a:t>
            </a:r>
            <a:r>
              <a:rPr lang="en-US" sz="2800" dirty="0" err="1" smtClean="0">
                <a:solidFill>
                  <a:schemeClr val="tx1"/>
                </a:solidFill>
                <a:latin typeface="Times New Roman" pitchFamily="18" charset="0"/>
                <a:cs typeface="Times New Roman" pitchFamily="18" charset="0"/>
              </a:rPr>
              <a:t>đầu</a:t>
            </a:r>
            <a:r>
              <a:rPr lang="en-US" sz="2800" dirty="0" smtClean="0">
                <a:solidFill>
                  <a:schemeClr val="tx1"/>
                </a:solidFill>
                <a:latin typeface="Times New Roman" pitchFamily="18" charset="0"/>
                <a:cs typeface="Times New Roman" pitchFamily="18" charset="0"/>
              </a:rPr>
              <a:t> 8)</a:t>
            </a: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tài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doanh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thu</a:t>
            </a:r>
            <a:r>
              <a:rPr lang="en-US" sz="2800" dirty="0" smtClean="0">
                <a:solidFill>
                  <a:schemeClr val="tx1"/>
                </a:solidFill>
                <a:latin typeface="Times New Roman" pitchFamily="18" charset="0"/>
                <a:cs typeface="Times New Roman" pitchFamily="18" charset="0"/>
              </a:rPr>
              <a:t> (TK </a:t>
            </a:r>
            <a:r>
              <a:rPr lang="en-US" sz="2800" dirty="0" err="1" smtClean="0">
                <a:solidFill>
                  <a:schemeClr val="tx1"/>
                </a:solidFill>
                <a:latin typeface="Times New Roman" pitchFamily="18" charset="0"/>
                <a:cs typeface="Times New Roman" pitchFamily="18" charset="0"/>
              </a:rPr>
              <a:t>đầu</a:t>
            </a:r>
            <a:r>
              <a:rPr lang="en-US" sz="2800" dirty="0" smtClean="0">
                <a:solidFill>
                  <a:schemeClr val="tx1"/>
                </a:solidFill>
                <a:latin typeface="Times New Roman" pitchFamily="18" charset="0"/>
                <a:cs typeface="Times New Roman" pitchFamily="18" charset="0"/>
              </a:rPr>
              <a:t> 5, </a:t>
            </a:r>
            <a:r>
              <a:rPr lang="en-US" sz="2800" dirty="0" err="1" smtClean="0">
                <a:solidFill>
                  <a:schemeClr val="tx1"/>
                </a:solidFill>
                <a:latin typeface="Times New Roman" pitchFamily="18" charset="0"/>
                <a:cs typeface="Times New Roman" pitchFamily="18" charset="0"/>
              </a:rPr>
              <a:t>đầu</a:t>
            </a:r>
            <a:r>
              <a:rPr lang="en-US" sz="2800" dirty="0" smtClean="0">
                <a:solidFill>
                  <a:schemeClr val="tx1"/>
                </a:solidFill>
                <a:latin typeface="Times New Roman" pitchFamily="18" charset="0"/>
                <a:cs typeface="Times New Roman" pitchFamily="18" charset="0"/>
              </a:rPr>
              <a:t> 7)</a:t>
            </a: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tài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nguồn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quỹ</a:t>
            </a:r>
            <a:r>
              <a:rPr lang="en-US" sz="2800" dirty="0" smtClean="0">
                <a:solidFill>
                  <a:schemeClr val="tx1"/>
                </a:solidFill>
                <a:latin typeface="Times New Roman" pitchFamily="18" charset="0"/>
                <a:cs typeface="Times New Roman" pitchFamily="18" charset="0"/>
              </a:rPr>
              <a:t> (TK 3388, 353, 431, 468…) </a:t>
            </a:r>
          </a:p>
          <a:p>
            <a:pPr marL="514350" indent="-514350">
              <a:buFont typeface="+mj-lt"/>
              <a:buAutoNum type="arabicPeriod"/>
            </a:pPr>
            <a:endParaRPr lang="en-US" sz="2800" dirty="0" smtClean="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8747096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2. XÁC ĐỊNH THẶNG DƯ/THÂM HỤT (TIẾP)</a:t>
            </a:r>
            <a:endParaRPr lang="en-US" dirty="0">
              <a:latin typeface="Times New Roman" pitchFamily="18" charset="0"/>
              <a:cs typeface="Times New Roman" pitchFamily="18" charset="0"/>
            </a:endParaRPr>
          </a:p>
        </p:txBody>
      </p:sp>
      <p:sp>
        <p:nvSpPr>
          <p:cNvPr id="4" name="TextBox 3"/>
          <p:cNvSpPr txBox="1"/>
          <p:nvPr/>
        </p:nvSpPr>
        <p:spPr>
          <a:xfrm>
            <a:off x="1075531" y="1266825"/>
            <a:ext cx="7924800" cy="4401205"/>
          </a:xfrm>
          <a:prstGeom prst="rect">
            <a:avLst/>
          </a:prstGeom>
          <a:noFill/>
        </p:spPr>
        <p:txBody>
          <a:bodyPr wrap="square" rtlCol="0">
            <a:spAutoFit/>
          </a:bodyPr>
          <a:lstStyle/>
          <a:p>
            <a:r>
              <a:rPr lang="en-US" sz="2800" b="1" dirty="0" err="1" smtClean="0">
                <a:solidFill>
                  <a:schemeClr val="tx1"/>
                </a:solidFill>
                <a:latin typeface="Times New Roman" pitchFamily="18" charset="0"/>
                <a:cs typeface="Times New Roman" pitchFamily="18" charset="0"/>
              </a:rPr>
              <a:t>Nguyên</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tắc</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hạch</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toán</a:t>
            </a:r>
            <a:r>
              <a:rPr lang="en-US" sz="2800" b="1" dirty="0" smtClean="0">
                <a:solidFill>
                  <a:schemeClr val="tx1"/>
                </a:solidFill>
                <a:latin typeface="Times New Roman" pitchFamily="18" charset="0"/>
                <a:cs typeface="Times New Roman" pitchFamily="18" charset="0"/>
              </a:rPr>
              <a:t>:</a:t>
            </a:r>
          </a:p>
          <a:p>
            <a:endParaRPr lang="en-US" sz="2800" dirty="0" smtClean="0">
              <a:solidFill>
                <a:schemeClr val="tx1"/>
              </a:solidFill>
              <a:latin typeface="Times New Roman" pitchFamily="18" charset="0"/>
              <a:cs typeface="Times New Roman" pitchFamily="18" charset="0"/>
            </a:endParaRP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Kết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chuyển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doanh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thu</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phí</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gồm</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cả</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giá</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vốn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và</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phí</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thuế</a:t>
            </a:r>
            <a:r>
              <a:rPr lang="en-US" sz="2800" dirty="0" smtClean="0">
                <a:solidFill>
                  <a:schemeClr val="tx1"/>
                </a:solidFill>
                <a:latin typeface="Times New Roman" pitchFamily="18" charset="0"/>
                <a:cs typeface="Times New Roman" pitchFamily="18" charset="0"/>
              </a:rPr>
              <a:t> TNDN)</a:t>
            </a: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Kết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chuyển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thặng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dư</a:t>
            </a:r>
            <a:r>
              <a:rPr lang="en-US" sz="2800" dirty="0" smtClean="0">
                <a:solidFill>
                  <a:schemeClr val="tx1"/>
                </a:solidFill>
                <a:latin typeface="Times New Roman" pitchFamily="18" charset="0"/>
                <a:cs typeface="Times New Roman" pitchFamily="18" charset="0"/>
              </a:rPr>
              <a:t>/</a:t>
            </a:r>
            <a:r>
              <a:rPr lang="en-US" sz="2800" dirty="0" err="1" smtClean="0">
                <a:solidFill>
                  <a:schemeClr val="tx1"/>
                </a:solidFill>
                <a:latin typeface="Times New Roman" pitchFamily="18" charset="0"/>
                <a:cs typeface="Times New Roman" pitchFamily="18" charset="0"/>
              </a:rPr>
              <a:t>thâm</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hụt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của</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hoạt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động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trong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kỳ</a:t>
            </a:r>
            <a:endParaRPr lang="en-US" sz="2800" dirty="0" smtClean="0">
              <a:solidFill>
                <a:schemeClr val="tx1"/>
              </a:solidFill>
              <a:latin typeface="Times New Roman" pitchFamily="18" charset="0"/>
              <a:cs typeface="Times New Roman" pitchFamily="18" charset="0"/>
            </a:endParaRP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Phân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phối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quỹ</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trả</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lợi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nhuận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cho</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thành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viên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góp</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vốn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nếu</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a:t>
            </a:r>
          </a:p>
          <a:p>
            <a:pPr marL="342900" indent="-342900" algn="just">
              <a:buFont typeface="+mj-lt"/>
              <a:buAutoNum type="arabicPeriod"/>
            </a:pPr>
            <a:endParaRPr lang="en-US" sz="2800"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8747096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2. XÁC ĐỊNH THẶNG DƯ/THÂM HỤT (TIẾP)</a:t>
            </a:r>
            <a:endParaRPr lang="en-US" dirty="0">
              <a:latin typeface="Times New Roman" pitchFamily="18" charset="0"/>
              <a:cs typeface="Times New Roman" pitchFamily="18" charset="0"/>
            </a:endParaRPr>
          </a:p>
        </p:txBody>
      </p:sp>
      <p:sp>
        <p:nvSpPr>
          <p:cNvPr id="4" name="TextBox 3"/>
          <p:cNvSpPr txBox="1"/>
          <p:nvPr/>
        </p:nvSpPr>
        <p:spPr>
          <a:xfrm>
            <a:off x="1075531" y="1266825"/>
            <a:ext cx="7924800" cy="954107"/>
          </a:xfrm>
          <a:prstGeom prst="rect">
            <a:avLst/>
          </a:prstGeom>
          <a:noFill/>
        </p:spPr>
        <p:txBody>
          <a:bodyPr wrap="square" rtlCol="0">
            <a:spAutoFit/>
          </a:bodyPr>
          <a:lstStyle/>
          <a:p>
            <a:pPr marL="342900" indent="-342900" algn="just"/>
            <a:endParaRPr lang="en-US" sz="2800"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800" dirty="0">
              <a:solidFill>
                <a:schemeClr val="tx1"/>
              </a:solidFill>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cstate="print"/>
          <a:srcRect/>
          <a:stretch>
            <a:fillRect/>
          </a:stretch>
        </p:blipFill>
        <p:spPr bwMode="auto">
          <a:xfrm>
            <a:off x="804863" y="1266825"/>
            <a:ext cx="8466137" cy="5899150"/>
          </a:xfrm>
          <a:prstGeom prst="rect">
            <a:avLst/>
          </a:prstGeom>
          <a:noFill/>
          <a:ln w="9525">
            <a:noFill/>
            <a:miter lim="800000"/>
            <a:headEnd/>
            <a:tailEnd/>
          </a:ln>
          <a:effectLst/>
        </p:spPr>
      </p:pic>
    </p:spTree>
    <p:extLst>
      <p:ext uri="{BB962C8B-B14F-4D97-AF65-F5344CB8AC3E}">
        <p14:creationId xmlns:p14="http://schemas.microsoft.com/office/powerpoint/2010/main" val="874709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2. XÁC ĐỊNH THẶNG DƯ/THÂM HỤT (TIẾP)</a:t>
            </a:r>
            <a:endParaRPr lang="en-US" dirty="0">
              <a:latin typeface="Times New Roman" pitchFamily="18" charset="0"/>
              <a:cs typeface="Times New Roman" pitchFamily="18" charset="0"/>
            </a:endParaRPr>
          </a:p>
        </p:txBody>
      </p:sp>
      <p:sp>
        <p:nvSpPr>
          <p:cNvPr id="4" name="TextBox 3"/>
          <p:cNvSpPr txBox="1"/>
          <p:nvPr/>
        </p:nvSpPr>
        <p:spPr>
          <a:xfrm>
            <a:off x="1075531" y="1266825"/>
            <a:ext cx="8763000" cy="5262979"/>
          </a:xfrm>
          <a:prstGeom prst="rect">
            <a:avLst/>
          </a:prstGeom>
          <a:noFill/>
        </p:spPr>
        <p:txBody>
          <a:bodyPr wrap="square" rtlCol="0">
            <a:spAutoFit/>
          </a:bodyPr>
          <a:lstStyle/>
          <a:p>
            <a:r>
              <a:rPr lang="en-US" sz="2800" b="1" dirty="0" err="1" smtClean="0">
                <a:solidFill>
                  <a:schemeClr val="tx1"/>
                </a:solidFill>
                <a:latin typeface="Times New Roman" pitchFamily="18" charset="0"/>
                <a:cs typeface="Times New Roman" pitchFamily="18" charset="0"/>
              </a:rPr>
              <a:t>Một</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số</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bút</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toán</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thường</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dùng</a:t>
            </a:r>
            <a:r>
              <a:rPr lang="en-US" sz="2800" b="1" dirty="0" smtClean="0">
                <a:solidFill>
                  <a:schemeClr val="tx1"/>
                </a:solidFill>
                <a:latin typeface="Times New Roman" pitchFamily="18" charset="0"/>
                <a:cs typeface="Times New Roman" pitchFamily="18" charset="0"/>
              </a:rPr>
              <a:t>:</a:t>
            </a:r>
          </a:p>
          <a:p>
            <a:endParaRPr lang="en-US" sz="2800" dirty="0" smtClean="0">
              <a:solidFill>
                <a:schemeClr val="tx1"/>
              </a:solidFill>
              <a:latin typeface="Times New Roman" pitchFamily="18" charset="0"/>
              <a:cs typeface="Times New Roman" pitchFamily="18" charset="0"/>
            </a:endParaRP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Kết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chuyển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doanh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thu</a:t>
            </a:r>
            <a:r>
              <a:rPr lang="en-US" sz="2800" dirty="0" smtClean="0">
                <a:solidFill>
                  <a:schemeClr val="tx1"/>
                </a:solidFill>
                <a:latin typeface="Times New Roman" pitchFamily="18" charset="0"/>
                <a:cs typeface="Times New Roman" pitchFamily="18" charset="0"/>
              </a:rPr>
              <a:t>: </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511, 512, 514, 515, 531, 711/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911</a:t>
            </a: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Kết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chuyển</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phí</a:t>
            </a:r>
            <a:r>
              <a:rPr lang="en-US" sz="2800" dirty="0" smtClean="0">
                <a:solidFill>
                  <a:schemeClr val="tx1"/>
                </a:solidFill>
                <a:latin typeface="Times New Roman" pitchFamily="18" charset="0"/>
                <a:cs typeface="Times New Roman" pitchFamily="18" charset="0"/>
              </a:rPr>
              <a:t>:</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911/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611, 612, 614, 615, 642, 811</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911/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632</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911/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821</a:t>
            </a:r>
          </a:p>
          <a:p>
            <a:pPr marL="514350" indent="-514350">
              <a:buFont typeface="+mj-lt"/>
              <a:buAutoNum type="arabicPeriod"/>
            </a:pPr>
            <a:r>
              <a:rPr lang="en-US" sz="2800" dirty="0" err="1" smtClean="0">
                <a:solidFill>
                  <a:schemeClr val="tx1"/>
                </a:solidFill>
                <a:latin typeface="Times New Roman" pitchFamily="18" charset="0"/>
                <a:cs typeface="Times New Roman" pitchFamily="18" charset="0"/>
              </a:rPr>
              <a:t>Kết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chuyển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thặng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dư</a:t>
            </a:r>
            <a:r>
              <a:rPr lang="en-US" sz="2800" dirty="0" smtClean="0">
                <a:solidFill>
                  <a:schemeClr val="tx1"/>
                </a:solidFill>
                <a:latin typeface="Times New Roman" pitchFamily="18" charset="0"/>
                <a:cs typeface="Times New Roman" pitchFamily="18" charset="0"/>
              </a:rPr>
              <a:t>/</a:t>
            </a:r>
            <a:r>
              <a:rPr lang="en-US" sz="2800" dirty="0" err="1" smtClean="0">
                <a:solidFill>
                  <a:schemeClr val="tx1"/>
                </a:solidFill>
                <a:latin typeface="Times New Roman" pitchFamily="18" charset="0"/>
                <a:cs typeface="Times New Roman" pitchFamily="18" charset="0"/>
              </a:rPr>
              <a:t>thâm</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hụt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của</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hoạt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động</a:t>
            </a:r>
            <a:r>
              <a:rPr lang="en-US" sz="2800" dirty="0" smtClean="0">
                <a:solidFill>
                  <a:schemeClr val="tx1"/>
                </a:solidFill>
                <a:latin typeface="Times New Roman" pitchFamily="18" charset="0"/>
                <a:cs typeface="Times New Roman" pitchFamily="18" charset="0"/>
              </a:rPr>
              <a:t>:</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421/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911 (</a:t>
            </a:r>
            <a:r>
              <a:rPr lang="en-US" sz="2800" dirty="0" err="1" smtClean="0">
                <a:solidFill>
                  <a:schemeClr val="tx1"/>
                </a:solidFill>
                <a:latin typeface="Times New Roman" pitchFamily="18" charset="0"/>
                <a:cs typeface="Times New Roman" pitchFamily="18" charset="0"/>
              </a:rPr>
              <a:t>nếu</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lỗ</a:t>
            </a:r>
            <a:r>
              <a:rPr lang="en-US" sz="2800" dirty="0" smtClean="0">
                <a:solidFill>
                  <a:schemeClr val="tx1"/>
                </a:solidFill>
                <a:latin typeface="Times New Roman" pitchFamily="18" charset="0"/>
                <a:cs typeface="Times New Roman" pitchFamily="18" charset="0"/>
              </a:rPr>
              <a:t>)</a:t>
            </a:r>
          </a:p>
          <a:p>
            <a:pPr marL="1257300" lvl="1" indent="-514350">
              <a:buFont typeface="+mj-lt"/>
              <a:buAutoNum type="arabicPeriod"/>
            </a:pP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TK 911/</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TK 421 (</a:t>
            </a:r>
            <a:r>
              <a:rPr lang="en-US" sz="2800" dirty="0" err="1" smtClean="0">
                <a:solidFill>
                  <a:schemeClr val="tx1"/>
                </a:solidFill>
                <a:latin typeface="Times New Roman" pitchFamily="18" charset="0"/>
                <a:cs typeface="Times New Roman" pitchFamily="18" charset="0"/>
              </a:rPr>
              <a:t>nếu</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lãi</a:t>
            </a:r>
            <a:r>
              <a:rPr lang="en-US" sz="2800" dirty="0" smtClean="0">
                <a:solidFill>
                  <a:schemeClr val="tx1"/>
                </a:solidFill>
                <a:latin typeface="Times New Roman" pitchFamily="18" charset="0"/>
                <a:cs typeface="Times New Roman" pitchFamily="18" charset="0"/>
              </a:rPr>
              <a:t>)</a:t>
            </a:r>
          </a:p>
          <a:p>
            <a:pPr marL="342900" indent="-342900" algn="just"/>
            <a:endParaRPr lang="en-US" sz="2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8747096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41548</TotalTime>
  <Words>989</Words>
  <Application>Microsoft Office PowerPoint</Application>
  <PresentationFormat>Custom</PresentationFormat>
  <Paragraphs>136</Paragraphs>
  <Slides>20</Slides>
  <Notes>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HƯỚNG DẪN HẠCH TOÁN  NGHIỆP VỤ QUYẾT TOÁN  CUỐI NĂM</vt:lpstr>
      <vt:lpstr>NGHIỆP VỤ QUYẾT TOÁN CUỐI NĂM</vt:lpstr>
      <vt:lpstr>1. CHỈNH LÝ QUYẾT TOÁN</vt:lpstr>
      <vt:lpstr>1. CHỈNH LÝ QUYẾT TOÁN (TIẾP)</vt:lpstr>
      <vt:lpstr>1. CHỈNH LÝ QUYẾT TOÁN (TIẾP)</vt:lpstr>
      <vt:lpstr>2. XÁC ĐỊNH THẶNG DƯ/THÂM HỤT</vt:lpstr>
      <vt:lpstr>2. XÁC ĐỊNH THẶNG DƯ/THÂM HỤT (TIẾP)</vt:lpstr>
      <vt:lpstr>2. XÁC ĐỊNH THẶNG DƯ/THÂM HỤT (TIẾP)</vt:lpstr>
      <vt:lpstr>2. XÁC ĐỊNH THẶNG DƯ/THÂM HỤT (TIẾP)</vt:lpstr>
      <vt:lpstr>2. XÁC ĐỊNH THẶNG DƯ/THÂM HỤT (TIẾP)</vt:lpstr>
      <vt:lpstr>3. LẬP BÁO CÁO TÀI CHÍNH, QUYẾT TOÁN</vt:lpstr>
      <vt:lpstr>3A. LẬP BÁO CÁO TÀI CHÍNH</vt:lpstr>
      <vt:lpstr>3B. LẬP BÁO CÁO QUYẾT TOÁN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TRANG TRUONG MINH</cp:lastModifiedBy>
  <cp:revision>805</cp:revision>
  <cp:lastPrinted>1601-01-01T00:00:00Z</cp:lastPrinted>
  <dcterms:created xsi:type="dcterms:W3CDTF">2014-01-10T01:49:19Z</dcterms:created>
  <dcterms:modified xsi:type="dcterms:W3CDTF">2017-12-02T02:48:01Z</dcterms:modified>
</cp:coreProperties>
</file>