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6"/>
  </p:notesMasterIdLst>
  <p:handoutMasterIdLst>
    <p:handoutMasterId r:id="rId27"/>
  </p:handoutMasterIdLst>
  <p:sldIdLst>
    <p:sldId id="256" r:id="rId2"/>
    <p:sldId id="404" r:id="rId3"/>
    <p:sldId id="406" r:id="rId4"/>
    <p:sldId id="407" r:id="rId5"/>
    <p:sldId id="408" r:id="rId6"/>
    <p:sldId id="409" r:id="rId7"/>
    <p:sldId id="417" r:id="rId8"/>
    <p:sldId id="410" r:id="rId9"/>
    <p:sldId id="411" r:id="rId10"/>
    <p:sldId id="413" r:id="rId11"/>
    <p:sldId id="414" r:id="rId12"/>
    <p:sldId id="416" r:id="rId13"/>
    <p:sldId id="418" r:id="rId14"/>
    <p:sldId id="419" r:id="rId15"/>
    <p:sldId id="420" r:id="rId16"/>
    <p:sldId id="421" r:id="rId17"/>
    <p:sldId id="422" r:id="rId18"/>
    <p:sldId id="423" r:id="rId19"/>
    <p:sldId id="424" r:id="rId20"/>
    <p:sldId id="425" r:id="rId21"/>
    <p:sldId id="426" r:id="rId22"/>
    <p:sldId id="427" r:id="rId23"/>
    <p:sldId id="428" r:id="rId24"/>
    <p:sldId id="403" r:id="rId25"/>
  </p:sldIdLst>
  <p:sldSz cx="10075863" cy="7562850"/>
  <p:notesSz cx="7772400" cy="10058400"/>
  <p:defaultTextStyle>
    <a:defPPr>
      <a:defRPr lang="en-GB"/>
    </a:defPPr>
    <a:lvl1pPr algn="l" defTabSz="457200" rtl="0" fontAlgn="base">
      <a:spcBef>
        <a:spcPct val="0"/>
      </a:spcBef>
      <a:spcAft>
        <a:spcPct val="0"/>
      </a:spcAft>
      <a:defRPr kern="1200">
        <a:solidFill>
          <a:schemeClr val="bg1"/>
        </a:solidFill>
        <a:latin typeface="Arial" charset="0"/>
        <a:ea typeface="Microsoft YaHei" pitchFamily="34" charset="-122"/>
        <a:cs typeface="+mn-cs"/>
      </a:defRPr>
    </a:lvl1pPr>
    <a:lvl2pPr marL="742950" indent="-285750" algn="l" defTabSz="457200" rtl="0" fontAlgn="base">
      <a:spcBef>
        <a:spcPct val="0"/>
      </a:spcBef>
      <a:spcAft>
        <a:spcPct val="0"/>
      </a:spcAft>
      <a:defRPr kern="1200">
        <a:solidFill>
          <a:schemeClr val="bg1"/>
        </a:solidFill>
        <a:latin typeface="Arial" charset="0"/>
        <a:ea typeface="Microsoft YaHei" pitchFamily="34" charset="-122"/>
        <a:cs typeface="+mn-cs"/>
      </a:defRPr>
    </a:lvl2pPr>
    <a:lvl3pPr marL="1143000" indent="-228600" algn="l" defTabSz="457200" rtl="0" fontAlgn="base">
      <a:spcBef>
        <a:spcPct val="0"/>
      </a:spcBef>
      <a:spcAft>
        <a:spcPct val="0"/>
      </a:spcAft>
      <a:defRPr kern="1200">
        <a:solidFill>
          <a:schemeClr val="bg1"/>
        </a:solidFill>
        <a:latin typeface="Arial" charset="0"/>
        <a:ea typeface="Microsoft YaHei" pitchFamily="34" charset="-122"/>
        <a:cs typeface="+mn-cs"/>
      </a:defRPr>
    </a:lvl3pPr>
    <a:lvl4pPr marL="1600200" indent="-228600" algn="l" defTabSz="457200" rtl="0" fontAlgn="base">
      <a:spcBef>
        <a:spcPct val="0"/>
      </a:spcBef>
      <a:spcAft>
        <a:spcPct val="0"/>
      </a:spcAft>
      <a:defRPr kern="1200">
        <a:solidFill>
          <a:schemeClr val="bg1"/>
        </a:solidFill>
        <a:latin typeface="Arial" charset="0"/>
        <a:ea typeface="Microsoft YaHei" pitchFamily="34" charset="-122"/>
        <a:cs typeface="+mn-cs"/>
      </a:defRPr>
    </a:lvl4pPr>
    <a:lvl5pPr marL="2057400" indent="-228600" algn="l" defTabSz="457200" rtl="0" fontAlgn="base">
      <a:spcBef>
        <a:spcPct val="0"/>
      </a:spcBef>
      <a:spcAft>
        <a:spcPct val="0"/>
      </a:spcAft>
      <a:defRPr kern="1200">
        <a:solidFill>
          <a:schemeClr val="bg1"/>
        </a:solidFill>
        <a:latin typeface="Arial" charset="0"/>
        <a:ea typeface="Microsoft YaHei" pitchFamily="34" charset="-122"/>
        <a:cs typeface="+mn-cs"/>
      </a:defRPr>
    </a:lvl5pPr>
    <a:lvl6pPr marL="2286000" algn="l" defTabSz="914400" rtl="0" eaLnBrk="1" latinLnBrk="0" hangingPunct="1">
      <a:defRPr kern="1200">
        <a:solidFill>
          <a:schemeClr val="bg1"/>
        </a:solidFill>
        <a:latin typeface="Arial" charset="0"/>
        <a:ea typeface="Microsoft YaHei" pitchFamily="34" charset="-122"/>
        <a:cs typeface="+mn-cs"/>
      </a:defRPr>
    </a:lvl6pPr>
    <a:lvl7pPr marL="2743200" algn="l" defTabSz="914400" rtl="0" eaLnBrk="1" latinLnBrk="0" hangingPunct="1">
      <a:defRPr kern="1200">
        <a:solidFill>
          <a:schemeClr val="bg1"/>
        </a:solidFill>
        <a:latin typeface="Arial" charset="0"/>
        <a:ea typeface="Microsoft YaHei" pitchFamily="34" charset="-122"/>
        <a:cs typeface="+mn-cs"/>
      </a:defRPr>
    </a:lvl7pPr>
    <a:lvl8pPr marL="3200400" algn="l" defTabSz="914400" rtl="0" eaLnBrk="1" latinLnBrk="0" hangingPunct="1">
      <a:defRPr kern="1200">
        <a:solidFill>
          <a:schemeClr val="bg1"/>
        </a:solidFill>
        <a:latin typeface="Arial" charset="0"/>
        <a:ea typeface="Microsoft YaHei" pitchFamily="34" charset="-122"/>
        <a:cs typeface="+mn-cs"/>
      </a:defRPr>
    </a:lvl8pPr>
    <a:lvl9pPr marL="3657600" algn="l" defTabSz="914400" rtl="0" eaLnBrk="1" latinLnBrk="0" hangingPunct="1">
      <a:defRPr kern="1200">
        <a:solidFill>
          <a:schemeClr val="bg1"/>
        </a:solidFill>
        <a:latin typeface="Arial" charset="0"/>
        <a:ea typeface="Microsoft YaHei" pitchFamily="34" charset="-122"/>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0"/>
      </p:ext>
    </p:extLst>
  </p:showPr>
  <p:clrMru>
    <a:srgbClr val="FFFF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096" autoAdjust="0"/>
  </p:normalViewPr>
  <p:slideViewPr>
    <p:cSldViewPr>
      <p:cViewPr varScale="1">
        <p:scale>
          <a:sx n="75" d="100"/>
          <a:sy n="75" d="100"/>
        </p:scale>
        <p:origin x="-1445" y="-77"/>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0" d="100"/>
          <a:sy n="80" d="100"/>
        </p:scale>
        <p:origin x="-3798"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E106028-86AF-4501-A55B-EBC8AEA85AB0}"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061B249A-3130-48B6-9683-D413BA0CD2AB}">
      <dgm:prSet phldrT="[Text]" custT="1"/>
      <dgm:spPr/>
      <dgm:t>
        <a:bodyPr/>
        <a:lstStyle/>
        <a:p>
          <a:r>
            <a:rPr lang="en-US" sz="3500" dirty="0" smtClean="0">
              <a:latin typeface="Times New Roman" panose="02020603050405020304" pitchFamily="18" charset="0"/>
              <a:cs typeface="Times New Roman" panose="02020603050405020304" pitchFamily="18" charset="0"/>
            </a:rPr>
            <a:t>1</a:t>
          </a:r>
          <a:endParaRPr lang="en-US" sz="3500" dirty="0">
            <a:latin typeface="Times New Roman" panose="02020603050405020304" pitchFamily="18" charset="0"/>
            <a:cs typeface="Times New Roman" panose="02020603050405020304" pitchFamily="18" charset="0"/>
          </a:endParaRPr>
        </a:p>
      </dgm:t>
    </dgm:pt>
    <dgm:pt modelId="{70CBBA98-1099-47C6-B693-112EE7DA019B}" type="parTrans" cxnId="{9FC77882-9BEB-48AE-9E4E-EFAFCC62C87C}">
      <dgm:prSet/>
      <dgm:spPr/>
      <dgm:t>
        <a:bodyPr/>
        <a:lstStyle/>
        <a:p>
          <a:endParaRPr lang="en-US"/>
        </a:p>
      </dgm:t>
    </dgm:pt>
    <dgm:pt modelId="{42D62F3F-9BA0-4FBC-8C8A-4148EE6E47D8}" type="sibTrans" cxnId="{9FC77882-9BEB-48AE-9E4E-EFAFCC62C87C}">
      <dgm:prSet/>
      <dgm:spPr/>
      <dgm:t>
        <a:bodyPr/>
        <a:lstStyle/>
        <a:p>
          <a:endParaRPr lang="en-US"/>
        </a:p>
      </dgm:t>
    </dgm:pt>
    <dgm:pt modelId="{48575A41-81FA-44E0-BA38-D2CC3BCB2BCC}">
      <dgm:prSet phldrT="[Text]" custT="1"/>
      <dgm:spPr/>
      <dgm:t>
        <a:bodyPr/>
        <a:lstStyle/>
        <a:p>
          <a:r>
            <a:rPr lang="en-US" sz="3500" dirty="0" err="1" smtClean="0">
              <a:latin typeface="Times New Roman" panose="02020603050405020304" pitchFamily="18" charset="0"/>
              <a:cs typeface="Times New Roman" panose="02020603050405020304" pitchFamily="18" charset="0"/>
            </a:rPr>
            <a:t>Khái</a:t>
          </a:r>
          <a:r>
            <a:rPr lang="en-US" sz="3500" dirty="0" smtClean="0">
              <a:latin typeface="Times New Roman" panose="02020603050405020304" pitchFamily="18" charset="0"/>
              <a:cs typeface="Times New Roman" panose="02020603050405020304" pitchFamily="18" charset="0"/>
            </a:rPr>
            <a:t> </a:t>
          </a:r>
          <a:r>
            <a:rPr lang="en-US" sz="3500" dirty="0" err="1" smtClean="0">
              <a:latin typeface="Times New Roman" panose="02020603050405020304" pitchFamily="18" charset="0"/>
              <a:cs typeface="Times New Roman" panose="02020603050405020304" pitchFamily="18" charset="0"/>
            </a:rPr>
            <a:t>niệm</a:t>
          </a:r>
          <a:endParaRPr lang="en-US" sz="3500" dirty="0">
            <a:latin typeface="Times New Roman" panose="02020603050405020304" pitchFamily="18" charset="0"/>
            <a:cs typeface="Times New Roman" panose="02020603050405020304" pitchFamily="18" charset="0"/>
          </a:endParaRPr>
        </a:p>
      </dgm:t>
    </dgm:pt>
    <dgm:pt modelId="{63F8E681-BBAA-4B17-BCA3-015D0081B898}" type="parTrans" cxnId="{566E2074-A331-478B-B5A3-C29689685E6C}">
      <dgm:prSet/>
      <dgm:spPr/>
      <dgm:t>
        <a:bodyPr/>
        <a:lstStyle/>
        <a:p>
          <a:endParaRPr lang="en-US"/>
        </a:p>
      </dgm:t>
    </dgm:pt>
    <dgm:pt modelId="{04613CD9-7ECA-4B99-AC59-346BF7630C50}" type="sibTrans" cxnId="{566E2074-A331-478B-B5A3-C29689685E6C}">
      <dgm:prSet/>
      <dgm:spPr/>
      <dgm:t>
        <a:bodyPr/>
        <a:lstStyle/>
        <a:p>
          <a:endParaRPr lang="en-US"/>
        </a:p>
      </dgm:t>
    </dgm:pt>
    <dgm:pt modelId="{202D1403-2215-4FC3-8200-966F8FCD3043}">
      <dgm:prSet phldrT="[Text]" custT="1"/>
      <dgm:spPr/>
      <dgm:t>
        <a:bodyPr/>
        <a:lstStyle/>
        <a:p>
          <a:r>
            <a:rPr lang="en-US" sz="3500" smtClean="0">
              <a:latin typeface="Times New Roman" panose="02020603050405020304" pitchFamily="18" charset="0"/>
              <a:cs typeface="Times New Roman" panose="02020603050405020304" pitchFamily="18" charset="0"/>
            </a:rPr>
            <a:t>2</a:t>
          </a:r>
          <a:endParaRPr lang="en-US" sz="3500" dirty="0">
            <a:latin typeface="Times New Roman" panose="02020603050405020304" pitchFamily="18" charset="0"/>
            <a:cs typeface="Times New Roman" panose="02020603050405020304" pitchFamily="18" charset="0"/>
          </a:endParaRPr>
        </a:p>
      </dgm:t>
    </dgm:pt>
    <dgm:pt modelId="{CE2BE2FB-8C5F-4797-94C5-7F402C78A122}" type="parTrans" cxnId="{EFE5FDB1-5AFC-40E8-B069-73C38DB65E54}">
      <dgm:prSet/>
      <dgm:spPr/>
      <dgm:t>
        <a:bodyPr/>
        <a:lstStyle/>
        <a:p>
          <a:endParaRPr lang="en-US"/>
        </a:p>
      </dgm:t>
    </dgm:pt>
    <dgm:pt modelId="{F98BFED8-362A-41DB-867A-96CAB5726E03}" type="sibTrans" cxnId="{EFE5FDB1-5AFC-40E8-B069-73C38DB65E54}">
      <dgm:prSet/>
      <dgm:spPr/>
      <dgm:t>
        <a:bodyPr/>
        <a:lstStyle/>
        <a:p>
          <a:endParaRPr lang="en-US"/>
        </a:p>
      </dgm:t>
    </dgm:pt>
    <dgm:pt modelId="{15D6DBA8-1A7D-446D-BE09-A7D95F85FC90}">
      <dgm:prSet phldrT="[Text]" custT="1"/>
      <dgm:spPr/>
      <dgm:t>
        <a:bodyPr/>
        <a:lstStyle/>
        <a:p>
          <a:r>
            <a:rPr lang="en-US" sz="3500" dirty="0" err="1" smtClean="0">
              <a:latin typeface="Times New Roman" panose="02020603050405020304" pitchFamily="18" charset="0"/>
              <a:cs typeface="Times New Roman" panose="02020603050405020304" pitchFamily="18" charset="0"/>
            </a:rPr>
            <a:t>Nghiệp</a:t>
          </a:r>
          <a:r>
            <a:rPr lang="en-US" sz="3500" dirty="0" smtClean="0">
              <a:latin typeface="Times New Roman" panose="02020603050405020304" pitchFamily="18" charset="0"/>
              <a:cs typeface="Times New Roman" panose="02020603050405020304" pitchFamily="18" charset="0"/>
            </a:rPr>
            <a:t> </a:t>
          </a:r>
          <a:r>
            <a:rPr lang="en-US" sz="3500" dirty="0" err="1" smtClean="0">
              <a:latin typeface="Times New Roman" panose="02020603050405020304" pitchFamily="18" charset="0"/>
              <a:cs typeface="Times New Roman" panose="02020603050405020304" pitchFamily="18" charset="0"/>
            </a:rPr>
            <a:t>vụ</a:t>
          </a:r>
          <a:r>
            <a:rPr lang="en-US" sz="3500" dirty="0" smtClean="0">
              <a:latin typeface="Times New Roman" panose="02020603050405020304" pitchFamily="18" charset="0"/>
              <a:cs typeface="Times New Roman" panose="02020603050405020304" pitchFamily="18" charset="0"/>
            </a:rPr>
            <a:t> </a:t>
          </a:r>
          <a:r>
            <a:rPr lang="en-US" sz="3500" dirty="0" err="1" smtClean="0">
              <a:latin typeface="Times New Roman" panose="02020603050405020304" pitchFamily="18" charset="0"/>
              <a:cs typeface="Times New Roman" panose="02020603050405020304" pitchFamily="18" charset="0"/>
            </a:rPr>
            <a:t>kế</a:t>
          </a:r>
          <a:r>
            <a:rPr lang="en-US" sz="3500" dirty="0" smtClean="0">
              <a:latin typeface="Times New Roman" panose="02020603050405020304" pitchFamily="18" charset="0"/>
              <a:cs typeface="Times New Roman" panose="02020603050405020304" pitchFamily="18" charset="0"/>
            </a:rPr>
            <a:t> </a:t>
          </a:r>
          <a:r>
            <a:rPr lang="en-US" sz="3500" dirty="0" err="1" smtClean="0">
              <a:latin typeface="Times New Roman" panose="02020603050405020304" pitchFamily="18" charset="0"/>
              <a:cs typeface="Times New Roman" panose="02020603050405020304" pitchFamily="18" charset="0"/>
            </a:rPr>
            <a:t>toán</a:t>
          </a:r>
          <a:r>
            <a:rPr lang="en-US" sz="3500" dirty="0" smtClean="0">
              <a:latin typeface="Times New Roman" panose="02020603050405020304" pitchFamily="18" charset="0"/>
              <a:cs typeface="Times New Roman" panose="02020603050405020304" pitchFamily="18" charset="0"/>
            </a:rPr>
            <a:t> </a:t>
          </a:r>
          <a:r>
            <a:rPr lang="en-US" sz="3500" dirty="0" err="1" smtClean="0">
              <a:latin typeface="Times New Roman" panose="02020603050405020304" pitchFamily="18" charset="0"/>
              <a:cs typeface="Times New Roman" panose="02020603050405020304" pitchFamily="18" charset="0"/>
            </a:rPr>
            <a:t>chủ</a:t>
          </a:r>
          <a:r>
            <a:rPr lang="en-US" sz="3500" dirty="0" smtClean="0">
              <a:latin typeface="Times New Roman" panose="02020603050405020304" pitchFamily="18" charset="0"/>
              <a:cs typeface="Times New Roman" panose="02020603050405020304" pitchFamily="18" charset="0"/>
            </a:rPr>
            <a:t> </a:t>
          </a:r>
          <a:r>
            <a:rPr lang="en-US" sz="3500" dirty="0" err="1" smtClean="0">
              <a:latin typeface="Times New Roman" panose="02020603050405020304" pitchFamily="18" charset="0"/>
              <a:cs typeface="Times New Roman" panose="02020603050405020304" pitchFamily="18" charset="0"/>
            </a:rPr>
            <a:t>đầu</a:t>
          </a:r>
          <a:r>
            <a:rPr lang="en-US" sz="3500" dirty="0" smtClean="0">
              <a:latin typeface="Times New Roman" panose="02020603050405020304" pitchFamily="18" charset="0"/>
              <a:cs typeface="Times New Roman" panose="02020603050405020304" pitchFamily="18" charset="0"/>
            </a:rPr>
            <a:t> </a:t>
          </a:r>
          <a:r>
            <a:rPr lang="en-US" sz="3500" dirty="0" err="1" smtClean="0">
              <a:latin typeface="Times New Roman" panose="02020603050405020304" pitchFamily="18" charset="0"/>
              <a:cs typeface="Times New Roman" panose="02020603050405020304" pitchFamily="18" charset="0"/>
            </a:rPr>
            <a:t>tư</a:t>
          </a:r>
          <a:endParaRPr lang="en-US" sz="3500" dirty="0">
            <a:latin typeface="Times New Roman" panose="02020603050405020304" pitchFamily="18" charset="0"/>
            <a:cs typeface="Times New Roman" panose="02020603050405020304" pitchFamily="18" charset="0"/>
          </a:endParaRPr>
        </a:p>
      </dgm:t>
    </dgm:pt>
    <dgm:pt modelId="{53AED70F-EEC3-4F97-8A73-BD76304387CA}" type="parTrans" cxnId="{41C2D752-F34F-4A1F-8FF0-1F9AAA8FA2C9}">
      <dgm:prSet/>
      <dgm:spPr/>
      <dgm:t>
        <a:bodyPr/>
        <a:lstStyle/>
        <a:p>
          <a:endParaRPr lang="en-US"/>
        </a:p>
      </dgm:t>
    </dgm:pt>
    <dgm:pt modelId="{941494E0-C597-415C-9113-A081F4D4B03C}" type="sibTrans" cxnId="{41C2D752-F34F-4A1F-8FF0-1F9AAA8FA2C9}">
      <dgm:prSet/>
      <dgm:spPr/>
      <dgm:t>
        <a:bodyPr/>
        <a:lstStyle/>
        <a:p>
          <a:endParaRPr lang="en-US"/>
        </a:p>
      </dgm:t>
    </dgm:pt>
    <dgm:pt modelId="{660A9C25-CBCB-4A94-9541-D833732CBF8F}">
      <dgm:prSet phldrT="[Text]" custT="1"/>
      <dgm:spPr/>
      <dgm:t>
        <a:bodyPr/>
        <a:lstStyle/>
        <a:p>
          <a:r>
            <a:rPr lang="en-US" sz="3500" dirty="0" smtClean="0">
              <a:latin typeface="Times New Roman" panose="02020603050405020304" pitchFamily="18" charset="0"/>
              <a:cs typeface="Times New Roman" panose="02020603050405020304" pitchFamily="18" charset="0"/>
            </a:rPr>
            <a:t>3</a:t>
          </a:r>
          <a:endParaRPr lang="en-US" sz="3500" dirty="0">
            <a:latin typeface="Times New Roman" panose="02020603050405020304" pitchFamily="18" charset="0"/>
            <a:cs typeface="Times New Roman" panose="02020603050405020304" pitchFamily="18" charset="0"/>
          </a:endParaRPr>
        </a:p>
      </dgm:t>
    </dgm:pt>
    <dgm:pt modelId="{287378BF-64BA-4173-BCB4-611DE8EFCF71}" type="parTrans" cxnId="{7CA71C04-821F-4664-A37D-BA65C2BB20E3}">
      <dgm:prSet/>
      <dgm:spPr/>
      <dgm:t>
        <a:bodyPr/>
        <a:lstStyle/>
        <a:p>
          <a:endParaRPr lang="en-US"/>
        </a:p>
      </dgm:t>
    </dgm:pt>
    <dgm:pt modelId="{D26965FC-5D2A-4BD4-956A-7CAD841662EB}" type="sibTrans" cxnId="{7CA71C04-821F-4664-A37D-BA65C2BB20E3}">
      <dgm:prSet/>
      <dgm:spPr/>
      <dgm:t>
        <a:bodyPr/>
        <a:lstStyle/>
        <a:p>
          <a:endParaRPr lang="en-US"/>
        </a:p>
      </dgm:t>
    </dgm:pt>
    <dgm:pt modelId="{F4A507A9-4D16-4EA0-AAA0-7B5B3AD77D82}">
      <dgm:prSet phldrT="[Text]" custT="1"/>
      <dgm:spPr/>
      <dgm:t>
        <a:bodyPr/>
        <a:lstStyle/>
        <a:p>
          <a:r>
            <a:rPr lang="vi-VN" sz="3500" dirty="0" smtClean="0">
              <a:latin typeface="Times New Roman" panose="02020603050405020304" pitchFamily="18" charset="0"/>
              <a:cs typeface="Times New Roman" panose="02020603050405020304" pitchFamily="18" charset="0"/>
            </a:rPr>
            <a:t>Luồng nghiệp vụ kế toán chủ đầu tư</a:t>
          </a:r>
          <a:endParaRPr lang="en-US" sz="3500" dirty="0">
            <a:latin typeface="Times New Roman" panose="02020603050405020304" pitchFamily="18" charset="0"/>
            <a:cs typeface="Times New Roman" panose="02020603050405020304" pitchFamily="18" charset="0"/>
          </a:endParaRPr>
        </a:p>
      </dgm:t>
    </dgm:pt>
    <dgm:pt modelId="{E909B508-98EC-4667-B8F3-36DDDEA52D0D}" type="parTrans" cxnId="{B65FEFBC-787E-436E-9483-C2BEFD0CBB39}">
      <dgm:prSet/>
      <dgm:spPr/>
      <dgm:t>
        <a:bodyPr/>
        <a:lstStyle/>
        <a:p>
          <a:endParaRPr lang="en-US"/>
        </a:p>
      </dgm:t>
    </dgm:pt>
    <dgm:pt modelId="{3E76970A-2916-4BBC-98B5-8D3E8400EBA6}" type="sibTrans" cxnId="{B65FEFBC-787E-436E-9483-C2BEFD0CBB39}">
      <dgm:prSet/>
      <dgm:spPr/>
      <dgm:t>
        <a:bodyPr/>
        <a:lstStyle/>
        <a:p>
          <a:endParaRPr lang="en-US"/>
        </a:p>
      </dgm:t>
    </dgm:pt>
    <dgm:pt modelId="{97203E9D-E2B0-4DB3-B3DE-65044395249B}">
      <dgm:prSet phldrT="[Text]" custT="1"/>
      <dgm:spPr/>
      <dgm:t>
        <a:bodyPr/>
        <a:lstStyle/>
        <a:p>
          <a:r>
            <a:rPr lang="en-US" sz="3500" dirty="0" smtClean="0">
              <a:latin typeface="Times New Roman" panose="02020603050405020304" pitchFamily="18" charset="0"/>
              <a:cs typeface="Times New Roman" panose="02020603050405020304" pitchFamily="18" charset="0"/>
            </a:rPr>
            <a:t>4</a:t>
          </a:r>
          <a:endParaRPr lang="en-US" sz="3500" dirty="0">
            <a:latin typeface="Times New Roman" panose="02020603050405020304" pitchFamily="18" charset="0"/>
            <a:cs typeface="Times New Roman" panose="02020603050405020304" pitchFamily="18" charset="0"/>
          </a:endParaRPr>
        </a:p>
      </dgm:t>
    </dgm:pt>
    <dgm:pt modelId="{1CACC0C6-8DE9-42DC-9F5F-964643C7A548}" type="parTrans" cxnId="{EC7437C1-917C-4F49-8747-EEA12BB9B1BF}">
      <dgm:prSet/>
      <dgm:spPr/>
      <dgm:t>
        <a:bodyPr/>
        <a:lstStyle/>
        <a:p>
          <a:endParaRPr lang="vi-VN"/>
        </a:p>
      </dgm:t>
    </dgm:pt>
    <dgm:pt modelId="{6C73E659-98F4-4EDE-98AB-40846FEAC07A}" type="sibTrans" cxnId="{EC7437C1-917C-4F49-8747-EEA12BB9B1BF}">
      <dgm:prSet/>
      <dgm:spPr/>
      <dgm:t>
        <a:bodyPr/>
        <a:lstStyle/>
        <a:p>
          <a:endParaRPr lang="vi-VN"/>
        </a:p>
      </dgm:t>
    </dgm:pt>
    <dgm:pt modelId="{88BF1A57-8923-400A-958E-A42C5F736D4C}">
      <dgm:prSet custT="1"/>
      <dgm:spPr/>
      <dgm:t>
        <a:bodyPr/>
        <a:lstStyle/>
        <a:p>
          <a:r>
            <a:rPr lang="vi-VN" sz="3500" dirty="0" smtClean="0">
              <a:latin typeface="Times New Roman" pitchFamily="18" charset="0"/>
              <a:cs typeface="Times New Roman" pitchFamily="18" charset="0"/>
            </a:rPr>
            <a:t>Sơ đồ hướng dẫn hạch toán</a:t>
          </a:r>
          <a:endParaRPr lang="vi-VN" sz="3500" dirty="0">
            <a:latin typeface="Times New Roman" pitchFamily="18" charset="0"/>
            <a:cs typeface="Times New Roman" pitchFamily="18" charset="0"/>
          </a:endParaRPr>
        </a:p>
      </dgm:t>
    </dgm:pt>
    <dgm:pt modelId="{E4243CBF-EC1A-4652-83BC-D33F91565F91}" type="parTrans" cxnId="{8633CC01-2585-4AB3-93E9-E456ED82C041}">
      <dgm:prSet/>
      <dgm:spPr/>
      <dgm:t>
        <a:bodyPr/>
        <a:lstStyle/>
        <a:p>
          <a:endParaRPr lang="vi-VN"/>
        </a:p>
      </dgm:t>
    </dgm:pt>
    <dgm:pt modelId="{0BDAA302-8D74-41E8-9D28-86E151BA0FD2}" type="sibTrans" cxnId="{8633CC01-2585-4AB3-93E9-E456ED82C041}">
      <dgm:prSet/>
      <dgm:spPr/>
      <dgm:t>
        <a:bodyPr/>
        <a:lstStyle/>
        <a:p>
          <a:endParaRPr lang="vi-VN"/>
        </a:p>
      </dgm:t>
    </dgm:pt>
    <dgm:pt modelId="{A4504B3D-15DF-4BB4-8129-D21FA0886CFC}">
      <dgm:prSet phldrT="[Text]" custT="1"/>
      <dgm:spPr/>
      <dgm:t>
        <a:bodyPr/>
        <a:lstStyle/>
        <a:p>
          <a:r>
            <a:rPr lang="en-US" sz="3500" dirty="0" smtClean="0">
              <a:latin typeface="Times New Roman" panose="02020603050405020304" pitchFamily="18" charset="0"/>
              <a:cs typeface="Times New Roman" panose="02020603050405020304" pitchFamily="18" charset="0"/>
            </a:rPr>
            <a:t>5</a:t>
          </a:r>
          <a:endParaRPr lang="en-US" sz="3500" dirty="0">
            <a:latin typeface="Times New Roman" panose="02020603050405020304" pitchFamily="18" charset="0"/>
            <a:cs typeface="Times New Roman" panose="02020603050405020304" pitchFamily="18" charset="0"/>
          </a:endParaRPr>
        </a:p>
      </dgm:t>
    </dgm:pt>
    <dgm:pt modelId="{041542C7-4B4B-4489-884D-1EC7ED72D364}" type="parTrans" cxnId="{9FF3640F-8249-453C-AFE9-B4F9C7709734}">
      <dgm:prSet/>
      <dgm:spPr/>
      <dgm:t>
        <a:bodyPr/>
        <a:lstStyle/>
        <a:p>
          <a:endParaRPr lang="vi-VN"/>
        </a:p>
      </dgm:t>
    </dgm:pt>
    <dgm:pt modelId="{CA18D794-AA31-4699-AADC-2F4C94723209}" type="sibTrans" cxnId="{9FF3640F-8249-453C-AFE9-B4F9C7709734}">
      <dgm:prSet/>
      <dgm:spPr/>
      <dgm:t>
        <a:bodyPr/>
        <a:lstStyle/>
        <a:p>
          <a:endParaRPr lang="vi-VN"/>
        </a:p>
      </dgm:t>
    </dgm:pt>
    <dgm:pt modelId="{03A8AC3B-E967-455F-A01C-026E54420E0A}">
      <dgm:prSet custT="1"/>
      <dgm:spPr/>
      <dgm:t>
        <a:bodyPr/>
        <a:lstStyle/>
        <a:p>
          <a:r>
            <a:rPr lang="vi-VN" sz="3500" dirty="0" smtClean="0">
              <a:latin typeface="Times New Roman" pitchFamily="18" charset="0"/>
              <a:cs typeface="Times New Roman" pitchFamily="18" charset="0"/>
            </a:rPr>
            <a:t>Sổ sách, chứng từ</a:t>
          </a:r>
          <a:endParaRPr lang="vi-VN" sz="3500" dirty="0"/>
        </a:p>
      </dgm:t>
    </dgm:pt>
    <dgm:pt modelId="{B0479C5B-909D-4248-ABB9-418E21082EAA}" type="parTrans" cxnId="{D7501525-23E7-4C7B-A231-407E5085F7F3}">
      <dgm:prSet/>
      <dgm:spPr/>
      <dgm:t>
        <a:bodyPr/>
        <a:lstStyle/>
        <a:p>
          <a:endParaRPr lang="vi-VN"/>
        </a:p>
      </dgm:t>
    </dgm:pt>
    <dgm:pt modelId="{A15982FD-651A-4F61-9F33-022E2009060A}" type="sibTrans" cxnId="{D7501525-23E7-4C7B-A231-407E5085F7F3}">
      <dgm:prSet/>
      <dgm:spPr/>
      <dgm:t>
        <a:bodyPr/>
        <a:lstStyle/>
        <a:p>
          <a:endParaRPr lang="vi-VN"/>
        </a:p>
      </dgm:t>
    </dgm:pt>
    <dgm:pt modelId="{5DADF553-DC38-4E54-A48A-C2146B584CFF}" type="pres">
      <dgm:prSet presAssocID="{CE106028-86AF-4501-A55B-EBC8AEA85AB0}" presName="linearFlow" presStyleCnt="0">
        <dgm:presLayoutVars>
          <dgm:dir/>
          <dgm:animLvl val="lvl"/>
          <dgm:resizeHandles val="exact"/>
        </dgm:presLayoutVars>
      </dgm:prSet>
      <dgm:spPr/>
      <dgm:t>
        <a:bodyPr/>
        <a:lstStyle/>
        <a:p>
          <a:endParaRPr lang="en-US"/>
        </a:p>
      </dgm:t>
    </dgm:pt>
    <dgm:pt modelId="{AC6B51E4-9388-4A58-B793-229E4DC40400}" type="pres">
      <dgm:prSet presAssocID="{061B249A-3130-48B6-9683-D413BA0CD2AB}" presName="composite" presStyleCnt="0"/>
      <dgm:spPr/>
    </dgm:pt>
    <dgm:pt modelId="{04B7ED12-A788-4107-AB0A-7D43C921BB0F}" type="pres">
      <dgm:prSet presAssocID="{061B249A-3130-48B6-9683-D413BA0CD2AB}" presName="parentText" presStyleLbl="alignNode1" presStyleIdx="0" presStyleCnt="5">
        <dgm:presLayoutVars>
          <dgm:chMax val="1"/>
          <dgm:bulletEnabled val="1"/>
        </dgm:presLayoutVars>
      </dgm:prSet>
      <dgm:spPr/>
      <dgm:t>
        <a:bodyPr/>
        <a:lstStyle/>
        <a:p>
          <a:endParaRPr lang="en-US"/>
        </a:p>
      </dgm:t>
    </dgm:pt>
    <dgm:pt modelId="{44C926E7-D236-4D82-86CE-6D4D7D6516C1}" type="pres">
      <dgm:prSet presAssocID="{061B249A-3130-48B6-9683-D413BA0CD2AB}" presName="descendantText" presStyleLbl="alignAcc1" presStyleIdx="0" presStyleCnt="5">
        <dgm:presLayoutVars>
          <dgm:bulletEnabled val="1"/>
        </dgm:presLayoutVars>
      </dgm:prSet>
      <dgm:spPr/>
      <dgm:t>
        <a:bodyPr/>
        <a:lstStyle/>
        <a:p>
          <a:endParaRPr lang="en-US"/>
        </a:p>
      </dgm:t>
    </dgm:pt>
    <dgm:pt modelId="{2729DC28-ECBF-4C84-BDE5-CB1F29228CC3}" type="pres">
      <dgm:prSet presAssocID="{42D62F3F-9BA0-4FBC-8C8A-4148EE6E47D8}" presName="sp" presStyleCnt="0"/>
      <dgm:spPr/>
    </dgm:pt>
    <dgm:pt modelId="{5D061BC3-3B85-4DAA-BC50-D6C79D825843}" type="pres">
      <dgm:prSet presAssocID="{202D1403-2215-4FC3-8200-966F8FCD3043}" presName="composite" presStyleCnt="0"/>
      <dgm:spPr/>
    </dgm:pt>
    <dgm:pt modelId="{C7688AA4-B53A-489C-929F-801383553692}" type="pres">
      <dgm:prSet presAssocID="{202D1403-2215-4FC3-8200-966F8FCD3043}" presName="parentText" presStyleLbl="alignNode1" presStyleIdx="1" presStyleCnt="5">
        <dgm:presLayoutVars>
          <dgm:chMax val="1"/>
          <dgm:bulletEnabled val="1"/>
        </dgm:presLayoutVars>
      </dgm:prSet>
      <dgm:spPr/>
      <dgm:t>
        <a:bodyPr/>
        <a:lstStyle/>
        <a:p>
          <a:endParaRPr lang="en-US"/>
        </a:p>
      </dgm:t>
    </dgm:pt>
    <dgm:pt modelId="{79F33252-B49E-4DB5-BF1A-A5D62FB1E5D6}" type="pres">
      <dgm:prSet presAssocID="{202D1403-2215-4FC3-8200-966F8FCD3043}" presName="descendantText" presStyleLbl="alignAcc1" presStyleIdx="1" presStyleCnt="5">
        <dgm:presLayoutVars>
          <dgm:bulletEnabled val="1"/>
        </dgm:presLayoutVars>
      </dgm:prSet>
      <dgm:spPr/>
      <dgm:t>
        <a:bodyPr/>
        <a:lstStyle/>
        <a:p>
          <a:endParaRPr lang="en-US"/>
        </a:p>
      </dgm:t>
    </dgm:pt>
    <dgm:pt modelId="{672AF17D-9970-4FB4-B2FA-3C6B649AF535}" type="pres">
      <dgm:prSet presAssocID="{F98BFED8-362A-41DB-867A-96CAB5726E03}" presName="sp" presStyleCnt="0"/>
      <dgm:spPr/>
    </dgm:pt>
    <dgm:pt modelId="{7A449551-E92D-49AA-9E1F-D627240F2336}" type="pres">
      <dgm:prSet presAssocID="{660A9C25-CBCB-4A94-9541-D833732CBF8F}" presName="composite" presStyleCnt="0"/>
      <dgm:spPr/>
    </dgm:pt>
    <dgm:pt modelId="{12FE6956-4B39-4CB8-BE44-9B4B9C276B77}" type="pres">
      <dgm:prSet presAssocID="{660A9C25-CBCB-4A94-9541-D833732CBF8F}" presName="parentText" presStyleLbl="alignNode1" presStyleIdx="2" presStyleCnt="5">
        <dgm:presLayoutVars>
          <dgm:chMax val="1"/>
          <dgm:bulletEnabled val="1"/>
        </dgm:presLayoutVars>
      </dgm:prSet>
      <dgm:spPr/>
      <dgm:t>
        <a:bodyPr/>
        <a:lstStyle/>
        <a:p>
          <a:endParaRPr lang="en-US"/>
        </a:p>
      </dgm:t>
    </dgm:pt>
    <dgm:pt modelId="{6BBDD66D-6D35-460E-847E-45615DA2C865}" type="pres">
      <dgm:prSet presAssocID="{660A9C25-CBCB-4A94-9541-D833732CBF8F}" presName="descendantText" presStyleLbl="alignAcc1" presStyleIdx="2" presStyleCnt="5">
        <dgm:presLayoutVars>
          <dgm:bulletEnabled val="1"/>
        </dgm:presLayoutVars>
      </dgm:prSet>
      <dgm:spPr/>
      <dgm:t>
        <a:bodyPr/>
        <a:lstStyle/>
        <a:p>
          <a:endParaRPr lang="en-US"/>
        </a:p>
      </dgm:t>
    </dgm:pt>
    <dgm:pt modelId="{D47EBD85-1441-49FE-A549-FFD35FD14E2E}" type="pres">
      <dgm:prSet presAssocID="{D26965FC-5D2A-4BD4-956A-7CAD841662EB}" presName="sp" presStyleCnt="0"/>
      <dgm:spPr/>
    </dgm:pt>
    <dgm:pt modelId="{CB3BAC69-063B-4394-B464-7E25CA88FB32}" type="pres">
      <dgm:prSet presAssocID="{97203E9D-E2B0-4DB3-B3DE-65044395249B}" presName="composite" presStyleCnt="0"/>
      <dgm:spPr/>
    </dgm:pt>
    <dgm:pt modelId="{C1C6D7FB-7081-4428-BEA9-A6315186C7B3}" type="pres">
      <dgm:prSet presAssocID="{97203E9D-E2B0-4DB3-B3DE-65044395249B}" presName="parentText" presStyleLbl="alignNode1" presStyleIdx="3" presStyleCnt="5">
        <dgm:presLayoutVars>
          <dgm:chMax val="1"/>
          <dgm:bulletEnabled val="1"/>
        </dgm:presLayoutVars>
      </dgm:prSet>
      <dgm:spPr/>
      <dgm:t>
        <a:bodyPr/>
        <a:lstStyle/>
        <a:p>
          <a:endParaRPr lang="vi-VN"/>
        </a:p>
      </dgm:t>
    </dgm:pt>
    <dgm:pt modelId="{CA6CB73C-CE71-427E-BC59-E5C6C1547FB4}" type="pres">
      <dgm:prSet presAssocID="{97203E9D-E2B0-4DB3-B3DE-65044395249B}" presName="descendantText" presStyleLbl="alignAcc1" presStyleIdx="3" presStyleCnt="5">
        <dgm:presLayoutVars>
          <dgm:bulletEnabled val="1"/>
        </dgm:presLayoutVars>
      </dgm:prSet>
      <dgm:spPr/>
      <dgm:t>
        <a:bodyPr/>
        <a:lstStyle/>
        <a:p>
          <a:endParaRPr lang="vi-VN"/>
        </a:p>
      </dgm:t>
    </dgm:pt>
    <dgm:pt modelId="{7F081C9F-D740-4A68-8865-A3EB8FF8BA00}" type="pres">
      <dgm:prSet presAssocID="{6C73E659-98F4-4EDE-98AB-40846FEAC07A}" presName="sp" presStyleCnt="0"/>
      <dgm:spPr/>
    </dgm:pt>
    <dgm:pt modelId="{D57AB7BE-472F-43FA-8BD9-1C433A590B08}" type="pres">
      <dgm:prSet presAssocID="{A4504B3D-15DF-4BB4-8129-D21FA0886CFC}" presName="composite" presStyleCnt="0"/>
      <dgm:spPr/>
    </dgm:pt>
    <dgm:pt modelId="{09D54B03-1FB7-4DA3-8FBA-DF50214600A4}" type="pres">
      <dgm:prSet presAssocID="{A4504B3D-15DF-4BB4-8129-D21FA0886CFC}" presName="parentText" presStyleLbl="alignNode1" presStyleIdx="4" presStyleCnt="5" custLinFactNeighborX="-2586" custLinFactNeighborY="1789">
        <dgm:presLayoutVars>
          <dgm:chMax val="1"/>
          <dgm:bulletEnabled val="1"/>
        </dgm:presLayoutVars>
      </dgm:prSet>
      <dgm:spPr/>
      <dgm:t>
        <a:bodyPr/>
        <a:lstStyle/>
        <a:p>
          <a:endParaRPr lang="vi-VN"/>
        </a:p>
      </dgm:t>
    </dgm:pt>
    <dgm:pt modelId="{C567DB4A-66A8-4762-A4D5-9688524A5812}" type="pres">
      <dgm:prSet presAssocID="{A4504B3D-15DF-4BB4-8129-D21FA0886CFC}" presName="descendantText" presStyleLbl="alignAcc1" presStyleIdx="4" presStyleCnt="5">
        <dgm:presLayoutVars>
          <dgm:bulletEnabled val="1"/>
        </dgm:presLayoutVars>
      </dgm:prSet>
      <dgm:spPr/>
      <dgm:t>
        <a:bodyPr/>
        <a:lstStyle/>
        <a:p>
          <a:endParaRPr lang="vi-VN"/>
        </a:p>
      </dgm:t>
    </dgm:pt>
  </dgm:ptLst>
  <dgm:cxnLst>
    <dgm:cxn modelId="{D7501525-23E7-4C7B-A231-407E5085F7F3}" srcId="{A4504B3D-15DF-4BB4-8129-D21FA0886CFC}" destId="{03A8AC3B-E967-455F-A01C-026E54420E0A}" srcOrd="0" destOrd="0" parTransId="{B0479C5B-909D-4248-ABB9-418E21082EAA}" sibTransId="{A15982FD-651A-4F61-9F33-022E2009060A}"/>
    <dgm:cxn modelId="{EC7437C1-917C-4F49-8747-EEA12BB9B1BF}" srcId="{CE106028-86AF-4501-A55B-EBC8AEA85AB0}" destId="{97203E9D-E2B0-4DB3-B3DE-65044395249B}" srcOrd="3" destOrd="0" parTransId="{1CACC0C6-8DE9-42DC-9F5F-964643C7A548}" sibTransId="{6C73E659-98F4-4EDE-98AB-40846FEAC07A}"/>
    <dgm:cxn modelId="{34D70C44-1FC2-4ECB-B373-29F89206EBE5}" type="presOf" srcId="{15D6DBA8-1A7D-446D-BE09-A7D95F85FC90}" destId="{79F33252-B49E-4DB5-BF1A-A5D62FB1E5D6}" srcOrd="0" destOrd="0" presId="urn:microsoft.com/office/officeart/2005/8/layout/chevron2"/>
    <dgm:cxn modelId="{723D9A8E-8079-421B-8835-D67485C35D40}" type="presOf" srcId="{061B249A-3130-48B6-9683-D413BA0CD2AB}" destId="{04B7ED12-A788-4107-AB0A-7D43C921BB0F}" srcOrd="0" destOrd="0" presId="urn:microsoft.com/office/officeart/2005/8/layout/chevron2"/>
    <dgm:cxn modelId="{5779D3A0-0E1D-4070-A59D-2852BBC6CDA2}" type="presOf" srcId="{03A8AC3B-E967-455F-A01C-026E54420E0A}" destId="{C567DB4A-66A8-4762-A4D5-9688524A5812}" srcOrd="0" destOrd="0" presId="urn:microsoft.com/office/officeart/2005/8/layout/chevron2"/>
    <dgm:cxn modelId="{8633CC01-2585-4AB3-93E9-E456ED82C041}" srcId="{97203E9D-E2B0-4DB3-B3DE-65044395249B}" destId="{88BF1A57-8923-400A-958E-A42C5F736D4C}" srcOrd="0" destOrd="0" parTransId="{E4243CBF-EC1A-4652-83BC-D33F91565F91}" sibTransId="{0BDAA302-8D74-41E8-9D28-86E151BA0FD2}"/>
    <dgm:cxn modelId="{566E2074-A331-478B-B5A3-C29689685E6C}" srcId="{061B249A-3130-48B6-9683-D413BA0CD2AB}" destId="{48575A41-81FA-44E0-BA38-D2CC3BCB2BCC}" srcOrd="0" destOrd="0" parTransId="{63F8E681-BBAA-4B17-BCA3-015D0081B898}" sibTransId="{04613CD9-7ECA-4B99-AC59-346BF7630C50}"/>
    <dgm:cxn modelId="{9FF3640F-8249-453C-AFE9-B4F9C7709734}" srcId="{CE106028-86AF-4501-A55B-EBC8AEA85AB0}" destId="{A4504B3D-15DF-4BB4-8129-D21FA0886CFC}" srcOrd="4" destOrd="0" parTransId="{041542C7-4B4B-4489-884D-1EC7ED72D364}" sibTransId="{CA18D794-AA31-4699-AADC-2F4C94723209}"/>
    <dgm:cxn modelId="{72697BA2-BF03-4A76-BBB7-70F6DEB6D6F0}" type="presOf" srcId="{F4A507A9-4D16-4EA0-AAA0-7B5B3AD77D82}" destId="{6BBDD66D-6D35-460E-847E-45615DA2C865}" srcOrd="0" destOrd="0" presId="urn:microsoft.com/office/officeart/2005/8/layout/chevron2"/>
    <dgm:cxn modelId="{2EEE6E5D-3A57-4D2F-BE14-742FB5C7ABFD}" type="presOf" srcId="{48575A41-81FA-44E0-BA38-D2CC3BCB2BCC}" destId="{44C926E7-D236-4D82-86CE-6D4D7D6516C1}" srcOrd="0" destOrd="0" presId="urn:microsoft.com/office/officeart/2005/8/layout/chevron2"/>
    <dgm:cxn modelId="{B65FEFBC-787E-436E-9483-C2BEFD0CBB39}" srcId="{660A9C25-CBCB-4A94-9541-D833732CBF8F}" destId="{F4A507A9-4D16-4EA0-AAA0-7B5B3AD77D82}" srcOrd="0" destOrd="0" parTransId="{E909B508-98EC-4667-B8F3-36DDDEA52D0D}" sibTransId="{3E76970A-2916-4BBC-98B5-8D3E8400EBA6}"/>
    <dgm:cxn modelId="{7CA71C04-821F-4664-A37D-BA65C2BB20E3}" srcId="{CE106028-86AF-4501-A55B-EBC8AEA85AB0}" destId="{660A9C25-CBCB-4A94-9541-D833732CBF8F}" srcOrd="2" destOrd="0" parTransId="{287378BF-64BA-4173-BCB4-611DE8EFCF71}" sibTransId="{D26965FC-5D2A-4BD4-956A-7CAD841662EB}"/>
    <dgm:cxn modelId="{0311916C-6126-4838-A8BD-9E598A6094E5}" type="presOf" srcId="{660A9C25-CBCB-4A94-9541-D833732CBF8F}" destId="{12FE6956-4B39-4CB8-BE44-9B4B9C276B77}" srcOrd="0" destOrd="0" presId="urn:microsoft.com/office/officeart/2005/8/layout/chevron2"/>
    <dgm:cxn modelId="{181C6D8E-E834-4A04-8A1D-4C074664AE20}" type="presOf" srcId="{A4504B3D-15DF-4BB4-8129-D21FA0886CFC}" destId="{09D54B03-1FB7-4DA3-8FBA-DF50214600A4}" srcOrd="0" destOrd="0" presId="urn:microsoft.com/office/officeart/2005/8/layout/chevron2"/>
    <dgm:cxn modelId="{7C9638C6-9FE8-43D9-BC20-863404AD0489}" type="presOf" srcId="{202D1403-2215-4FC3-8200-966F8FCD3043}" destId="{C7688AA4-B53A-489C-929F-801383553692}" srcOrd="0" destOrd="0" presId="urn:microsoft.com/office/officeart/2005/8/layout/chevron2"/>
    <dgm:cxn modelId="{ADD934AF-D5CB-45C2-A028-7BB54F7B514F}" type="presOf" srcId="{88BF1A57-8923-400A-958E-A42C5F736D4C}" destId="{CA6CB73C-CE71-427E-BC59-E5C6C1547FB4}" srcOrd="0" destOrd="0" presId="urn:microsoft.com/office/officeart/2005/8/layout/chevron2"/>
    <dgm:cxn modelId="{C87D8019-76AF-462A-B276-9AF5753109FF}" type="presOf" srcId="{CE106028-86AF-4501-A55B-EBC8AEA85AB0}" destId="{5DADF553-DC38-4E54-A48A-C2146B584CFF}" srcOrd="0" destOrd="0" presId="urn:microsoft.com/office/officeart/2005/8/layout/chevron2"/>
    <dgm:cxn modelId="{EFE5FDB1-5AFC-40E8-B069-73C38DB65E54}" srcId="{CE106028-86AF-4501-A55B-EBC8AEA85AB0}" destId="{202D1403-2215-4FC3-8200-966F8FCD3043}" srcOrd="1" destOrd="0" parTransId="{CE2BE2FB-8C5F-4797-94C5-7F402C78A122}" sibTransId="{F98BFED8-362A-41DB-867A-96CAB5726E03}"/>
    <dgm:cxn modelId="{9FC77882-9BEB-48AE-9E4E-EFAFCC62C87C}" srcId="{CE106028-86AF-4501-A55B-EBC8AEA85AB0}" destId="{061B249A-3130-48B6-9683-D413BA0CD2AB}" srcOrd="0" destOrd="0" parTransId="{70CBBA98-1099-47C6-B693-112EE7DA019B}" sibTransId="{42D62F3F-9BA0-4FBC-8C8A-4148EE6E47D8}"/>
    <dgm:cxn modelId="{DCE908EF-012B-4E73-8632-24819C6F0969}" type="presOf" srcId="{97203E9D-E2B0-4DB3-B3DE-65044395249B}" destId="{C1C6D7FB-7081-4428-BEA9-A6315186C7B3}" srcOrd="0" destOrd="0" presId="urn:microsoft.com/office/officeart/2005/8/layout/chevron2"/>
    <dgm:cxn modelId="{41C2D752-F34F-4A1F-8FF0-1F9AAA8FA2C9}" srcId="{202D1403-2215-4FC3-8200-966F8FCD3043}" destId="{15D6DBA8-1A7D-446D-BE09-A7D95F85FC90}" srcOrd="0" destOrd="0" parTransId="{53AED70F-EEC3-4F97-8A73-BD76304387CA}" sibTransId="{941494E0-C597-415C-9113-A081F4D4B03C}"/>
    <dgm:cxn modelId="{5C1C1E24-27BD-44D2-825C-2B15F8ABAD17}" type="presParOf" srcId="{5DADF553-DC38-4E54-A48A-C2146B584CFF}" destId="{AC6B51E4-9388-4A58-B793-229E4DC40400}" srcOrd="0" destOrd="0" presId="urn:microsoft.com/office/officeart/2005/8/layout/chevron2"/>
    <dgm:cxn modelId="{55A393EB-D615-4680-8CD7-50E6F7B1A360}" type="presParOf" srcId="{AC6B51E4-9388-4A58-B793-229E4DC40400}" destId="{04B7ED12-A788-4107-AB0A-7D43C921BB0F}" srcOrd="0" destOrd="0" presId="urn:microsoft.com/office/officeart/2005/8/layout/chevron2"/>
    <dgm:cxn modelId="{BC794C40-40D6-4F33-8E25-4312E3169966}" type="presParOf" srcId="{AC6B51E4-9388-4A58-B793-229E4DC40400}" destId="{44C926E7-D236-4D82-86CE-6D4D7D6516C1}" srcOrd="1" destOrd="0" presId="urn:microsoft.com/office/officeart/2005/8/layout/chevron2"/>
    <dgm:cxn modelId="{4FE24104-80BA-4CC1-BA29-745BEDD45518}" type="presParOf" srcId="{5DADF553-DC38-4E54-A48A-C2146B584CFF}" destId="{2729DC28-ECBF-4C84-BDE5-CB1F29228CC3}" srcOrd="1" destOrd="0" presId="urn:microsoft.com/office/officeart/2005/8/layout/chevron2"/>
    <dgm:cxn modelId="{EA167FAC-7190-4952-8738-40CC8BA6FFF4}" type="presParOf" srcId="{5DADF553-DC38-4E54-A48A-C2146B584CFF}" destId="{5D061BC3-3B85-4DAA-BC50-D6C79D825843}" srcOrd="2" destOrd="0" presId="urn:microsoft.com/office/officeart/2005/8/layout/chevron2"/>
    <dgm:cxn modelId="{48FDC8F4-72FA-42CC-8887-061C80DC5C28}" type="presParOf" srcId="{5D061BC3-3B85-4DAA-BC50-D6C79D825843}" destId="{C7688AA4-B53A-489C-929F-801383553692}" srcOrd="0" destOrd="0" presId="urn:microsoft.com/office/officeart/2005/8/layout/chevron2"/>
    <dgm:cxn modelId="{DED7CE4A-9F3E-439A-9406-5CFFB619B24A}" type="presParOf" srcId="{5D061BC3-3B85-4DAA-BC50-D6C79D825843}" destId="{79F33252-B49E-4DB5-BF1A-A5D62FB1E5D6}" srcOrd="1" destOrd="0" presId="urn:microsoft.com/office/officeart/2005/8/layout/chevron2"/>
    <dgm:cxn modelId="{0154E8C7-588C-456B-8963-0DCB0C2C6532}" type="presParOf" srcId="{5DADF553-DC38-4E54-A48A-C2146B584CFF}" destId="{672AF17D-9970-4FB4-B2FA-3C6B649AF535}" srcOrd="3" destOrd="0" presId="urn:microsoft.com/office/officeart/2005/8/layout/chevron2"/>
    <dgm:cxn modelId="{83A91328-0C57-4136-9DDB-DF19DC1200E8}" type="presParOf" srcId="{5DADF553-DC38-4E54-A48A-C2146B584CFF}" destId="{7A449551-E92D-49AA-9E1F-D627240F2336}" srcOrd="4" destOrd="0" presId="urn:microsoft.com/office/officeart/2005/8/layout/chevron2"/>
    <dgm:cxn modelId="{F983D716-4DF2-41AE-8ED6-EB39FCC4A6CC}" type="presParOf" srcId="{7A449551-E92D-49AA-9E1F-D627240F2336}" destId="{12FE6956-4B39-4CB8-BE44-9B4B9C276B77}" srcOrd="0" destOrd="0" presId="urn:microsoft.com/office/officeart/2005/8/layout/chevron2"/>
    <dgm:cxn modelId="{F756F439-26B4-4783-9983-8885CBD9AF83}" type="presParOf" srcId="{7A449551-E92D-49AA-9E1F-D627240F2336}" destId="{6BBDD66D-6D35-460E-847E-45615DA2C865}" srcOrd="1" destOrd="0" presId="urn:microsoft.com/office/officeart/2005/8/layout/chevron2"/>
    <dgm:cxn modelId="{ACF677D6-3653-4393-A712-E68CEBFF39DB}" type="presParOf" srcId="{5DADF553-DC38-4E54-A48A-C2146B584CFF}" destId="{D47EBD85-1441-49FE-A549-FFD35FD14E2E}" srcOrd="5" destOrd="0" presId="urn:microsoft.com/office/officeart/2005/8/layout/chevron2"/>
    <dgm:cxn modelId="{65570769-FBB0-4A66-9EDA-9EF1A49F6DB3}" type="presParOf" srcId="{5DADF553-DC38-4E54-A48A-C2146B584CFF}" destId="{CB3BAC69-063B-4394-B464-7E25CA88FB32}" srcOrd="6" destOrd="0" presId="urn:microsoft.com/office/officeart/2005/8/layout/chevron2"/>
    <dgm:cxn modelId="{415FFC7D-1860-4F5F-B71D-05F79AE6A0D7}" type="presParOf" srcId="{CB3BAC69-063B-4394-B464-7E25CA88FB32}" destId="{C1C6D7FB-7081-4428-BEA9-A6315186C7B3}" srcOrd="0" destOrd="0" presId="urn:microsoft.com/office/officeart/2005/8/layout/chevron2"/>
    <dgm:cxn modelId="{834BCA69-3A5A-4A28-BAD5-35C927D128D5}" type="presParOf" srcId="{CB3BAC69-063B-4394-B464-7E25CA88FB32}" destId="{CA6CB73C-CE71-427E-BC59-E5C6C1547FB4}" srcOrd="1" destOrd="0" presId="urn:microsoft.com/office/officeart/2005/8/layout/chevron2"/>
    <dgm:cxn modelId="{2CD9CDFE-C963-41DB-8FED-B74165A31871}" type="presParOf" srcId="{5DADF553-DC38-4E54-A48A-C2146B584CFF}" destId="{7F081C9F-D740-4A68-8865-A3EB8FF8BA00}" srcOrd="7" destOrd="0" presId="urn:microsoft.com/office/officeart/2005/8/layout/chevron2"/>
    <dgm:cxn modelId="{E916CBE1-32A5-4F0C-9104-719394BBC03E}" type="presParOf" srcId="{5DADF553-DC38-4E54-A48A-C2146B584CFF}" destId="{D57AB7BE-472F-43FA-8BD9-1C433A590B08}" srcOrd="8" destOrd="0" presId="urn:microsoft.com/office/officeart/2005/8/layout/chevron2"/>
    <dgm:cxn modelId="{26648623-CF21-4D9E-929D-73DCF1C03194}" type="presParOf" srcId="{D57AB7BE-472F-43FA-8BD9-1C433A590B08}" destId="{09D54B03-1FB7-4DA3-8FBA-DF50214600A4}" srcOrd="0" destOrd="0" presId="urn:microsoft.com/office/officeart/2005/8/layout/chevron2"/>
    <dgm:cxn modelId="{9A6A317E-4072-44B0-8850-69D46AC5DAC1}" type="presParOf" srcId="{D57AB7BE-472F-43FA-8BD9-1C433A590B08}" destId="{C567DB4A-66A8-4762-A4D5-9688524A5812}"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E106028-86AF-4501-A55B-EBC8AEA85AB0}"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061B249A-3130-48B6-9683-D413BA0CD2AB}">
      <dgm:prSet phldrT="[Text]" custT="1"/>
      <dgm:spPr/>
      <dgm:t>
        <a:bodyPr/>
        <a:lstStyle/>
        <a:p>
          <a:r>
            <a:rPr lang="en-US" sz="3500" dirty="0" smtClean="0">
              <a:latin typeface="Times New Roman" panose="02020603050405020304" pitchFamily="18" charset="0"/>
              <a:cs typeface="Times New Roman" panose="02020603050405020304" pitchFamily="18" charset="0"/>
            </a:rPr>
            <a:t>1</a:t>
          </a:r>
          <a:endParaRPr lang="en-US" sz="3500" dirty="0">
            <a:latin typeface="Times New Roman" panose="02020603050405020304" pitchFamily="18" charset="0"/>
            <a:cs typeface="Times New Roman" panose="02020603050405020304" pitchFamily="18" charset="0"/>
          </a:endParaRPr>
        </a:p>
      </dgm:t>
    </dgm:pt>
    <dgm:pt modelId="{70CBBA98-1099-47C6-B693-112EE7DA019B}" type="parTrans" cxnId="{9FC77882-9BEB-48AE-9E4E-EFAFCC62C87C}">
      <dgm:prSet/>
      <dgm:spPr/>
      <dgm:t>
        <a:bodyPr/>
        <a:lstStyle/>
        <a:p>
          <a:endParaRPr lang="en-US"/>
        </a:p>
      </dgm:t>
    </dgm:pt>
    <dgm:pt modelId="{42D62F3F-9BA0-4FBC-8C8A-4148EE6E47D8}" type="sibTrans" cxnId="{9FC77882-9BEB-48AE-9E4E-EFAFCC62C87C}">
      <dgm:prSet/>
      <dgm:spPr/>
      <dgm:t>
        <a:bodyPr/>
        <a:lstStyle/>
        <a:p>
          <a:endParaRPr lang="en-US"/>
        </a:p>
      </dgm:t>
    </dgm:pt>
    <dgm:pt modelId="{48575A41-81FA-44E0-BA38-D2CC3BCB2BCC}">
      <dgm:prSet phldrT="[Text]" custT="1"/>
      <dgm:spPr/>
      <dgm:t>
        <a:bodyPr/>
        <a:lstStyle/>
        <a:p>
          <a:r>
            <a:rPr lang="en-US" sz="3500" dirty="0" err="1" smtClean="0">
              <a:latin typeface="Times New Roman" panose="02020603050405020304" pitchFamily="18" charset="0"/>
              <a:cs typeface="Times New Roman" panose="02020603050405020304" pitchFamily="18" charset="0"/>
            </a:rPr>
            <a:t>Khái</a:t>
          </a:r>
          <a:r>
            <a:rPr lang="en-US" sz="3500" dirty="0" smtClean="0">
              <a:latin typeface="Times New Roman" panose="02020603050405020304" pitchFamily="18" charset="0"/>
              <a:cs typeface="Times New Roman" panose="02020603050405020304" pitchFamily="18" charset="0"/>
            </a:rPr>
            <a:t> </a:t>
          </a:r>
          <a:r>
            <a:rPr lang="en-US" sz="3500" dirty="0" err="1" smtClean="0">
              <a:latin typeface="Times New Roman" panose="02020603050405020304" pitchFamily="18" charset="0"/>
              <a:cs typeface="Times New Roman" panose="02020603050405020304" pitchFamily="18" charset="0"/>
            </a:rPr>
            <a:t>niệm</a:t>
          </a:r>
          <a:endParaRPr lang="en-US" sz="3500" dirty="0">
            <a:latin typeface="Times New Roman" panose="02020603050405020304" pitchFamily="18" charset="0"/>
            <a:cs typeface="Times New Roman" panose="02020603050405020304" pitchFamily="18" charset="0"/>
          </a:endParaRPr>
        </a:p>
      </dgm:t>
    </dgm:pt>
    <dgm:pt modelId="{63F8E681-BBAA-4B17-BCA3-015D0081B898}" type="parTrans" cxnId="{566E2074-A331-478B-B5A3-C29689685E6C}">
      <dgm:prSet/>
      <dgm:spPr/>
      <dgm:t>
        <a:bodyPr/>
        <a:lstStyle/>
        <a:p>
          <a:endParaRPr lang="en-US"/>
        </a:p>
      </dgm:t>
    </dgm:pt>
    <dgm:pt modelId="{04613CD9-7ECA-4B99-AC59-346BF7630C50}" type="sibTrans" cxnId="{566E2074-A331-478B-B5A3-C29689685E6C}">
      <dgm:prSet/>
      <dgm:spPr/>
      <dgm:t>
        <a:bodyPr/>
        <a:lstStyle/>
        <a:p>
          <a:endParaRPr lang="en-US"/>
        </a:p>
      </dgm:t>
    </dgm:pt>
    <dgm:pt modelId="{202D1403-2215-4FC3-8200-966F8FCD3043}">
      <dgm:prSet phldrT="[Text]" custT="1"/>
      <dgm:spPr/>
      <dgm:t>
        <a:bodyPr/>
        <a:lstStyle/>
        <a:p>
          <a:r>
            <a:rPr lang="en-US" sz="3500" smtClean="0">
              <a:latin typeface="Times New Roman" panose="02020603050405020304" pitchFamily="18" charset="0"/>
              <a:cs typeface="Times New Roman" panose="02020603050405020304" pitchFamily="18" charset="0"/>
            </a:rPr>
            <a:t>2</a:t>
          </a:r>
          <a:endParaRPr lang="en-US" sz="3500" dirty="0">
            <a:latin typeface="Times New Roman" panose="02020603050405020304" pitchFamily="18" charset="0"/>
            <a:cs typeface="Times New Roman" panose="02020603050405020304" pitchFamily="18" charset="0"/>
          </a:endParaRPr>
        </a:p>
      </dgm:t>
    </dgm:pt>
    <dgm:pt modelId="{CE2BE2FB-8C5F-4797-94C5-7F402C78A122}" type="parTrans" cxnId="{EFE5FDB1-5AFC-40E8-B069-73C38DB65E54}">
      <dgm:prSet/>
      <dgm:spPr/>
      <dgm:t>
        <a:bodyPr/>
        <a:lstStyle/>
        <a:p>
          <a:endParaRPr lang="en-US"/>
        </a:p>
      </dgm:t>
    </dgm:pt>
    <dgm:pt modelId="{F98BFED8-362A-41DB-867A-96CAB5726E03}" type="sibTrans" cxnId="{EFE5FDB1-5AFC-40E8-B069-73C38DB65E54}">
      <dgm:prSet/>
      <dgm:spPr/>
      <dgm:t>
        <a:bodyPr/>
        <a:lstStyle/>
        <a:p>
          <a:endParaRPr lang="en-US"/>
        </a:p>
      </dgm:t>
    </dgm:pt>
    <dgm:pt modelId="{15D6DBA8-1A7D-446D-BE09-A7D95F85FC90}">
      <dgm:prSet phldrT="[Text]" custT="1"/>
      <dgm:spPr/>
      <dgm:t>
        <a:bodyPr/>
        <a:lstStyle/>
        <a:p>
          <a:r>
            <a:rPr lang="en-US" sz="3500" dirty="0" err="1" smtClean="0">
              <a:latin typeface="Times New Roman" panose="02020603050405020304" pitchFamily="18" charset="0"/>
              <a:cs typeface="Times New Roman" panose="02020603050405020304" pitchFamily="18" charset="0"/>
            </a:rPr>
            <a:t>Các</a:t>
          </a:r>
          <a:r>
            <a:rPr lang="en-US" sz="3500" dirty="0" smtClean="0">
              <a:latin typeface="Times New Roman" panose="02020603050405020304" pitchFamily="18" charset="0"/>
              <a:cs typeface="Times New Roman" panose="02020603050405020304" pitchFamily="18" charset="0"/>
            </a:rPr>
            <a:t> </a:t>
          </a:r>
          <a:r>
            <a:rPr lang="en-US" sz="3500" dirty="0" err="1" smtClean="0">
              <a:latin typeface="Times New Roman" panose="02020603050405020304" pitchFamily="18" charset="0"/>
              <a:cs typeface="Times New Roman" panose="02020603050405020304" pitchFamily="18" charset="0"/>
            </a:rPr>
            <a:t>nghiệp</a:t>
          </a:r>
          <a:r>
            <a:rPr lang="en-US" sz="3500" dirty="0" smtClean="0">
              <a:latin typeface="Times New Roman" panose="02020603050405020304" pitchFamily="18" charset="0"/>
              <a:cs typeface="Times New Roman" panose="02020603050405020304" pitchFamily="18" charset="0"/>
            </a:rPr>
            <a:t> </a:t>
          </a:r>
          <a:r>
            <a:rPr lang="en-US" sz="3500" dirty="0" err="1" smtClean="0">
              <a:latin typeface="Times New Roman" panose="02020603050405020304" pitchFamily="18" charset="0"/>
              <a:cs typeface="Times New Roman" panose="02020603050405020304" pitchFamily="18" charset="0"/>
            </a:rPr>
            <a:t>vụ</a:t>
          </a:r>
          <a:r>
            <a:rPr lang="en-US" sz="3500" dirty="0" smtClean="0">
              <a:latin typeface="Times New Roman" panose="02020603050405020304" pitchFamily="18" charset="0"/>
              <a:cs typeface="Times New Roman" panose="02020603050405020304" pitchFamily="18" charset="0"/>
            </a:rPr>
            <a:t> </a:t>
          </a:r>
          <a:r>
            <a:rPr lang="en-US" sz="3500" dirty="0" err="1" smtClean="0">
              <a:latin typeface="Times New Roman" panose="02020603050405020304" pitchFamily="18" charset="0"/>
              <a:cs typeface="Times New Roman" panose="02020603050405020304" pitchFamily="18" charset="0"/>
            </a:rPr>
            <a:t>kế</a:t>
          </a:r>
          <a:r>
            <a:rPr lang="en-US" sz="3500" dirty="0" smtClean="0">
              <a:latin typeface="Times New Roman" panose="02020603050405020304" pitchFamily="18" charset="0"/>
              <a:cs typeface="Times New Roman" panose="02020603050405020304" pitchFamily="18" charset="0"/>
            </a:rPr>
            <a:t> </a:t>
          </a:r>
          <a:r>
            <a:rPr lang="en-US" sz="3500" dirty="0" err="1" smtClean="0">
              <a:latin typeface="Times New Roman" panose="02020603050405020304" pitchFamily="18" charset="0"/>
              <a:cs typeface="Times New Roman" panose="02020603050405020304" pitchFamily="18" charset="0"/>
            </a:rPr>
            <a:t>toán</a:t>
          </a:r>
          <a:r>
            <a:rPr lang="en-US" sz="3500" dirty="0" smtClean="0">
              <a:latin typeface="Times New Roman" panose="02020603050405020304" pitchFamily="18" charset="0"/>
              <a:cs typeface="Times New Roman" panose="02020603050405020304" pitchFamily="18" charset="0"/>
            </a:rPr>
            <a:t> chi </a:t>
          </a:r>
          <a:r>
            <a:rPr lang="en-US" sz="3500" dirty="0" err="1" smtClean="0">
              <a:latin typeface="Times New Roman" panose="02020603050405020304" pitchFamily="18" charset="0"/>
              <a:cs typeface="Times New Roman" panose="02020603050405020304" pitchFamily="18" charset="0"/>
            </a:rPr>
            <a:t>hoạt</a:t>
          </a:r>
          <a:r>
            <a:rPr lang="en-US" sz="3500" dirty="0" smtClean="0">
              <a:latin typeface="Times New Roman" panose="02020603050405020304" pitchFamily="18" charset="0"/>
              <a:cs typeface="Times New Roman" panose="02020603050405020304" pitchFamily="18" charset="0"/>
            </a:rPr>
            <a:t> </a:t>
          </a:r>
          <a:r>
            <a:rPr lang="en-US" sz="3500" dirty="0" err="1" smtClean="0">
              <a:latin typeface="Times New Roman" panose="02020603050405020304" pitchFamily="18" charset="0"/>
              <a:cs typeface="Times New Roman" panose="02020603050405020304" pitchFamily="18" charset="0"/>
            </a:rPr>
            <a:t>động</a:t>
          </a:r>
          <a:endParaRPr lang="en-US" sz="3500" dirty="0">
            <a:latin typeface="Times New Roman" panose="02020603050405020304" pitchFamily="18" charset="0"/>
            <a:cs typeface="Times New Roman" panose="02020603050405020304" pitchFamily="18" charset="0"/>
          </a:endParaRPr>
        </a:p>
      </dgm:t>
    </dgm:pt>
    <dgm:pt modelId="{53AED70F-EEC3-4F97-8A73-BD76304387CA}" type="parTrans" cxnId="{41C2D752-F34F-4A1F-8FF0-1F9AAA8FA2C9}">
      <dgm:prSet/>
      <dgm:spPr/>
      <dgm:t>
        <a:bodyPr/>
        <a:lstStyle/>
        <a:p>
          <a:endParaRPr lang="en-US"/>
        </a:p>
      </dgm:t>
    </dgm:pt>
    <dgm:pt modelId="{941494E0-C597-415C-9113-A081F4D4B03C}" type="sibTrans" cxnId="{41C2D752-F34F-4A1F-8FF0-1F9AAA8FA2C9}">
      <dgm:prSet/>
      <dgm:spPr/>
      <dgm:t>
        <a:bodyPr/>
        <a:lstStyle/>
        <a:p>
          <a:endParaRPr lang="en-US"/>
        </a:p>
      </dgm:t>
    </dgm:pt>
    <dgm:pt modelId="{97203E9D-E2B0-4DB3-B3DE-65044395249B}">
      <dgm:prSet phldrT="[Text]" custT="1"/>
      <dgm:spPr/>
      <dgm:t>
        <a:bodyPr/>
        <a:lstStyle/>
        <a:p>
          <a:r>
            <a:rPr lang="en-US" sz="3500" dirty="0" smtClean="0">
              <a:latin typeface="Times New Roman" panose="02020603050405020304" pitchFamily="18" charset="0"/>
              <a:cs typeface="Times New Roman" panose="02020603050405020304" pitchFamily="18" charset="0"/>
            </a:rPr>
            <a:t>3</a:t>
          </a:r>
          <a:endParaRPr lang="en-US" sz="3500" dirty="0">
            <a:latin typeface="Times New Roman" panose="02020603050405020304" pitchFamily="18" charset="0"/>
            <a:cs typeface="Times New Roman" panose="02020603050405020304" pitchFamily="18" charset="0"/>
          </a:endParaRPr>
        </a:p>
      </dgm:t>
    </dgm:pt>
    <dgm:pt modelId="{1CACC0C6-8DE9-42DC-9F5F-964643C7A548}" type="parTrans" cxnId="{EC7437C1-917C-4F49-8747-EEA12BB9B1BF}">
      <dgm:prSet/>
      <dgm:spPr/>
      <dgm:t>
        <a:bodyPr/>
        <a:lstStyle/>
        <a:p>
          <a:endParaRPr lang="vi-VN"/>
        </a:p>
      </dgm:t>
    </dgm:pt>
    <dgm:pt modelId="{6C73E659-98F4-4EDE-98AB-40846FEAC07A}" type="sibTrans" cxnId="{EC7437C1-917C-4F49-8747-EEA12BB9B1BF}">
      <dgm:prSet/>
      <dgm:spPr/>
      <dgm:t>
        <a:bodyPr/>
        <a:lstStyle/>
        <a:p>
          <a:endParaRPr lang="vi-VN"/>
        </a:p>
      </dgm:t>
    </dgm:pt>
    <dgm:pt modelId="{88BF1A57-8923-400A-958E-A42C5F736D4C}">
      <dgm:prSet custT="1"/>
      <dgm:spPr/>
      <dgm:t>
        <a:bodyPr/>
        <a:lstStyle/>
        <a:p>
          <a:r>
            <a:rPr lang="vi-VN" sz="3500" dirty="0" smtClean="0">
              <a:latin typeface="Times New Roman" pitchFamily="18" charset="0"/>
              <a:cs typeface="Times New Roman" pitchFamily="18" charset="0"/>
            </a:rPr>
            <a:t>Sơ đồ hướng dẫn hạch toán</a:t>
          </a:r>
          <a:endParaRPr lang="vi-VN" sz="3500" dirty="0">
            <a:latin typeface="Times New Roman" pitchFamily="18" charset="0"/>
            <a:cs typeface="Times New Roman" pitchFamily="18" charset="0"/>
          </a:endParaRPr>
        </a:p>
      </dgm:t>
    </dgm:pt>
    <dgm:pt modelId="{E4243CBF-EC1A-4652-83BC-D33F91565F91}" type="parTrans" cxnId="{8633CC01-2585-4AB3-93E9-E456ED82C041}">
      <dgm:prSet/>
      <dgm:spPr/>
      <dgm:t>
        <a:bodyPr/>
        <a:lstStyle/>
        <a:p>
          <a:endParaRPr lang="vi-VN"/>
        </a:p>
      </dgm:t>
    </dgm:pt>
    <dgm:pt modelId="{0BDAA302-8D74-41E8-9D28-86E151BA0FD2}" type="sibTrans" cxnId="{8633CC01-2585-4AB3-93E9-E456ED82C041}">
      <dgm:prSet/>
      <dgm:spPr/>
      <dgm:t>
        <a:bodyPr/>
        <a:lstStyle/>
        <a:p>
          <a:endParaRPr lang="vi-VN"/>
        </a:p>
      </dgm:t>
    </dgm:pt>
    <dgm:pt modelId="{A4504B3D-15DF-4BB4-8129-D21FA0886CFC}">
      <dgm:prSet phldrT="[Text]" custT="1"/>
      <dgm:spPr/>
      <dgm:t>
        <a:bodyPr/>
        <a:lstStyle/>
        <a:p>
          <a:r>
            <a:rPr lang="en-US" sz="3500" dirty="0" smtClean="0">
              <a:latin typeface="Times New Roman" panose="02020603050405020304" pitchFamily="18" charset="0"/>
              <a:cs typeface="Times New Roman" panose="02020603050405020304" pitchFamily="18" charset="0"/>
            </a:rPr>
            <a:t>4</a:t>
          </a:r>
          <a:endParaRPr lang="en-US" sz="3500" dirty="0">
            <a:latin typeface="Times New Roman" panose="02020603050405020304" pitchFamily="18" charset="0"/>
            <a:cs typeface="Times New Roman" panose="02020603050405020304" pitchFamily="18" charset="0"/>
          </a:endParaRPr>
        </a:p>
      </dgm:t>
    </dgm:pt>
    <dgm:pt modelId="{041542C7-4B4B-4489-884D-1EC7ED72D364}" type="parTrans" cxnId="{9FF3640F-8249-453C-AFE9-B4F9C7709734}">
      <dgm:prSet/>
      <dgm:spPr/>
      <dgm:t>
        <a:bodyPr/>
        <a:lstStyle/>
        <a:p>
          <a:endParaRPr lang="vi-VN"/>
        </a:p>
      </dgm:t>
    </dgm:pt>
    <dgm:pt modelId="{CA18D794-AA31-4699-AADC-2F4C94723209}" type="sibTrans" cxnId="{9FF3640F-8249-453C-AFE9-B4F9C7709734}">
      <dgm:prSet/>
      <dgm:spPr/>
      <dgm:t>
        <a:bodyPr/>
        <a:lstStyle/>
        <a:p>
          <a:endParaRPr lang="vi-VN"/>
        </a:p>
      </dgm:t>
    </dgm:pt>
    <dgm:pt modelId="{03A8AC3B-E967-455F-A01C-026E54420E0A}">
      <dgm:prSet custT="1"/>
      <dgm:spPr/>
      <dgm:t>
        <a:bodyPr/>
        <a:lstStyle/>
        <a:p>
          <a:r>
            <a:rPr lang="vi-VN" sz="3500" dirty="0" smtClean="0">
              <a:latin typeface="Times New Roman" pitchFamily="18" charset="0"/>
              <a:cs typeface="Times New Roman" pitchFamily="18" charset="0"/>
            </a:rPr>
            <a:t>Sổ sách, chứng từ</a:t>
          </a:r>
          <a:endParaRPr lang="vi-VN" sz="3500" dirty="0"/>
        </a:p>
      </dgm:t>
    </dgm:pt>
    <dgm:pt modelId="{B0479C5B-909D-4248-ABB9-418E21082EAA}" type="parTrans" cxnId="{D7501525-23E7-4C7B-A231-407E5085F7F3}">
      <dgm:prSet/>
      <dgm:spPr/>
      <dgm:t>
        <a:bodyPr/>
        <a:lstStyle/>
        <a:p>
          <a:endParaRPr lang="vi-VN"/>
        </a:p>
      </dgm:t>
    </dgm:pt>
    <dgm:pt modelId="{A15982FD-651A-4F61-9F33-022E2009060A}" type="sibTrans" cxnId="{D7501525-23E7-4C7B-A231-407E5085F7F3}">
      <dgm:prSet/>
      <dgm:spPr/>
      <dgm:t>
        <a:bodyPr/>
        <a:lstStyle/>
        <a:p>
          <a:endParaRPr lang="vi-VN"/>
        </a:p>
      </dgm:t>
    </dgm:pt>
    <dgm:pt modelId="{5DADF553-DC38-4E54-A48A-C2146B584CFF}" type="pres">
      <dgm:prSet presAssocID="{CE106028-86AF-4501-A55B-EBC8AEA85AB0}" presName="linearFlow" presStyleCnt="0">
        <dgm:presLayoutVars>
          <dgm:dir/>
          <dgm:animLvl val="lvl"/>
          <dgm:resizeHandles val="exact"/>
        </dgm:presLayoutVars>
      </dgm:prSet>
      <dgm:spPr/>
      <dgm:t>
        <a:bodyPr/>
        <a:lstStyle/>
        <a:p>
          <a:endParaRPr lang="en-US"/>
        </a:p>
      </dgm:t>
    </dgm:pt>
    <dgm:pt modelId="{AC6B51E4-9388-4A58-B793-229E4DC40400}" type="pres">
      <dgm:prSet presAssocID="{061B249A-3130-48B6-9683-D413BA0CD2AB}" presName="composite" presStyleCnt="0"/>
      <dgm:spPr/>
    </dgm:pt>
    <dgm:pt modelId="{04B7ED12-A788-4107-AB0A-7D43C921BB0F}" type="pres">
      <dgm:prSet presAssocID="{061B249A-3130-48B6-9683-D413BA0CD2AB}" presName="parentText" presStyleLbl="alignNode1" presStyleIdx="0" presStyleCnt="4">
        <dgm:presLayoutVars>
          <dgm:chMax val="1"/>
          <dgm:bulletEnabled val="1"/>
        </dgm:presLayoutVars>
      </dgm:prSet>
      <dgm:spPr/>
      <dgm:t>
        <a:bodyPr/>
        <a:lstStyle/>
        <a:p>
          <a:endParaRPr lang="en-US"/>
        </a:p>
      </dgm:t>
    </dgm:pt>
    <dgm:pt modelId="{44C926E7-D236-4D82-86CE-6D4D7D6516C1}" type="pres">
      <dgm:prSet presAssocID="{061B249A-3130-48B6-9683-D413BA0CD2AB}" presName="descendantText" presStyleLbl="alignAcc1" presStyleIdx="0" presStyleCnt="4">
        <dgm:presLayoutVars>
          <dgm:bulletEnabled val="1"/>
        </dgm:presLayoutVars>
      </dgm:prSet>
      <dgm:spPr/>
      <dgm:t>
        <a:bodyPr/>
        <a:lstStyle/>
        <a:p>
          <a:endParaRPr lang="en-US"/>
        </a:p>
      </dgm:t>
    </dgm:pt>
    <dgm:pt modelId="{2729DC28-ECBF-4C84-BDE5-CB1F29228CC3}" type="pres">
      <dgm:prSet presAssocID="{42D62F3F-9BA0-4FBC-8C8A-4148EE6E47D8}" presName="sp" presStyleCnt="0"/>
      <dgm:spPr/>
    </dgm:pt>
    <dgm:pt modelId="{5D061BC3-3B85-4DAA-BC50-D6C79D825843}" type="pres">
      <dgm:prSet presAssocID="{202D1403-2215-4FC3-8200-966F8FCD3043}" presName="composite" presStyleCnt="0"/>
      <dgm:spPr/>
    </dgm:pt>
    <dgm:pt modelId="{C7688AA4-B53A-489C-929F-801383553692}" type="pres">
      <dgm:prSet presAssocID="{202D1403-2215-4FC3-8200-966F8FCD3043}" presName="parentText" presStyleLbl="alignNode1" presStyleIdx="1" presStyleCnt="4">
        <dgm:presLayoutVars>
          <dgm:chMax val="1"/>
          <dgm:bulletEnabled val="1"/>
        </dgm:presLayoutVars>
      </dgm:prSet>
      <dgm:spPr/>
      <dgm:t>
        <a:bodyPr/>
        <a:lstStyle/>
        <a:p>
          <a:endParaRPr lang="en-US"/>
        </a:p>
      </dgm:t>
    </dgm:pt>
    <dgm:pt modelId="{79F33252-B49E-4DB5-BF1A-A5D62FB1E5D6}" type="pres">
      <dgm:prSet presAssocID="{202D1403-2215-4FC3-8200-966F8FCD3043}" presName="descendantText" presStyleLbl="alignAcc1" presStyleIdx="1" presStyleCnt="4">
        <dgm:presLayoutVars>
          <dgm:bulletEnabled val="1"/>
        </dgm:presLayoutVars>
      </dgm:prSet>
      <dgm:spPr/>
      <dgm:t>
        <a:bodyPr/>
        <a:lstStyle/>
        <a:p>
          <a:endParaRPr lang="en-US"/>
        </a:p>
      </dgm:t>
    </dgm:pt>
    <dgm:pt modelId="{672AF17D-9970-4FB4-B2FA-3C6B649AF535}" type="pres">
      <dgm:prSet presAssocID="{F98BFED8-362A-41DB-867A-96CAB5726E03}" presName="sp" presStyleCnt="0"/>
      <dgm:spPr/>
    </dgm:pt>
    <dgm:pt modelId="{CB3BAC69-063B-4394-B464-7E25CA88FB32}" type="pres">
      <dgm:prSet presAssocID="{97203E9D-E2B0-4DB3-B3DE-65044395249B}" presName="composite" presStyleCnt="0"/>
      <dgm:spPr/>
    </dgm:pt>
    <dgm:pt modelId="{C1C6D7FB-7081-4428-BEA9-A6315186C7B3}" type="pres">
      <dgm:prSet presAssocID="{97203E9D-E2B0-4DB3-B3DE-65044395249B}" presName="parentText" presStyleLbl="alignNode1" presStyleIdx="2" presStyleCnt="4">
        <dgm:presLayoutVars>
          <dgm:chMax val="1"/>
          <dgm:bulletEnabled val="1"/>
        </dgm:presLayoutVars>
      </dgm:prSet>
      <dgm:spPr/>
      <dgm:t>
        <a:bodyPr/>
        <a:lstStyle/>
        <a:p>
          <a:endParaRPr lang="vi-VN"/>
        </a:p>
      </dgm:t>
    </dgm:pt>
    <dgm:pt modelId="{CA6CB73C-CE71-427E-BC59-E5C6C1547FB4}" type="pres">
      <dgm:prSet presAssocID="{97203E9D-E2B0-4DB3-B3DE-65044395249B}" presName="descendantText" presStyleLbl="alignAcc1" presStyleIdx="2" presStyleCnt="4">
        <dgm:presLayoutVars>
          <dgm:bulletEnabled val="1"/>
        </dgm:presLayoutVars>
      </dgm:prSet>
      <dgm:spPr/>
      <dgm:t>
        <a:bodyPr/>
        <a:lstStyle/>
        <a:p>
          <a:endParaRPr lang="vi-VN"/>
        </a:p>
      </dgm:t>
    </dgm:pt>
    <dgm:pt modelId="{7F081C9F-D740-4A68-8865-A3EB8FF8BA00}" type="pres">
      <dgm:prSet presAssocID="{6C73E659-98F4-4EDE-98AB-40846FEAC07A}" presName="sp" presStyleCnt="0"/>
      <dgm:spPr/>
    </dgm:pt>
    <dgm:pt modelId="{D57AB7BE-472F-43FA-8BD9-1C433A590B08}" type="pres">
      <dgm:prSet presAssocID="{A4504B3D-15DF-4BB4-8129-D21FA0886CFC}" presName="composite" presStyleCnt="0"/>
      <dgm:spPr/>
    </dgm:pt>
    <dgm:pt modelId="{09D54B03-1FB7-4DA3-8FBA-DF50214600A4}" type="pres">
      <dgm:prSet presAssocID="{A4504B3D-15DF-4BB4-8129-D21FA0886CFC}" presName="parentText" presStyleLbl="alignNode1" presStyleIdx="3" presStyleCnt="4" custLinFactNeighborX="-2586" custLinFactNeighborY="1789">
        <dgm:presLayoutVars>
          <dgm:chMax val="1"/>
          <dgm:bulletEnabled val="1"/>
        </dgm:presLayoutVars>
      </dgm:prSet>
      <dgm:spPr/>
      <dgm:t>
        <a:bodyPr/>
        <a:lstStyle/>
        <a:p>
          <a:endParaRPr lang="vi-VN"/>
        </a:p>
      </dgm:t>
    </dgm:pt>
    <dgm:pt modelId="{C567DB4A-66A8-4762-A4D5-9688524A5812}" type="pres">
      <dgm:prSet presAssocID="{A4504B3D-15DF-4BB4-8129-D21FA0886CFC}" presName="descendantText" presStyleLbl="alignAcc1" presStyleIdx="3" presStyleCnt="4">
        <dgm:presLayoutVars>
          <dgm:bulletEnabled val="1"/>
        </dgm:presLayoutVars>
      </dgm:prSet>
      <dgm:spPr/>
      <dgm:t>
        <a:bodyPr/>
        <a:lstStyle/>
        <a:p>
          <a:endParaRPr lang="vi-VN"/>
        </a:p>
      </dgm:t>
    </dgm:pt>
  </dgm:ptLst>
  <dgm:cxnLst>
    <dgm:cxn modelId="{66068061-8B8C-43BB-88D2-F747A1C9BD5E}" type="presOf" srcId="{48575A41-81FA-44E0-BA38-D2CC3BCB2BCC}" destId="{44C926E7-D236-4D82-86CE-6D4D7D6516C1}" srcOrd="0" destOrd="0" presId="urn:microsoft.com/office/officeart/2005/8/layout/chevron2"/>
    <dgm:cxn modelId="{D7501525-23E7-4C7B-A231-407E5085F7F3}" srcId="{A4504B3D-15DF-4BB4-8129-D21FA0886CFC}" destId="{03A8AC3B-E967-455F-A01C-026E54420E0A}" srcOrd="0" destOrd="0" parTransId="{B0479C5B-909D-4248-ABB9-418E21082EAA}" sibTransId="{A15982FD-651A-4F61-9F33-022E2009060A}"/>
    <dgm:cxn modelId="{EC7437C1-917C-4F49-8747-EEA12BB9B1BF}" srcId="{CE106028-86AF-4501-A55B-EBC8AEA85AB0}" destId="{97203E9D-E2B0-4DB3-B3DE-65044395249B}" srcOrd="2" destOrd="0" parTransId="{1CACC0C6-8DE9-42DC-9F5F-964643C7A548}" sibTransId="{6C73E659-98F4-4EDE-98AB-40846FEAC07A}"/>
    <dgm:cxn modelId="{B6D76811-D84B-43F0-A8BD-CA9771116CF3}" type="presOf" srcId="{202D1403-2215-4FC3-8200-966F8FCD3043}" destId="{C7688AA4-B53A-489C-929F-801383553692}" srcOrd="0" destOrd="0" presId="urn:microsoft.com/office/officeart/2005/8/layout/chevron2"/>
    <dgm:cxn modelId="{0E2928CF-7FD7-4CDC-BD02-CC6F6815419F}" type="presOf" srcId="{A4504B3D-15DF-4BB4-8129-D21FA0886CFC}" destId="{09D54B03-1FB7-4DA3-8FBA-DF50214600A4}" srcOrd="0" destOrd="0" presId="urn:microsoft.com/office/officeart/2005/8/layout/chevron2"/>
    <dgm:cxn modelId="{8633CC01-2585-4AB3-93E9-E456ED82C041}" srcId="{97203E9D-E2B0-4DB3-B3DE-65044395249B}" destId="{88BF1A57-8923-400A-958E-A42C5F736D4C}" srcOrd="0" destOrd="0" parTransId="{E4243CBF-EC1A-4652-83BC-D33F91565F91}" sibTransId="{0BDAA302-8D74-41E8-9D28-86E151BA0FD2}"/>
    <dgm:cxn modelId="{566E2074-A331-478B-B5A3-C29689685E6C}" srcId="{061B249A-3130-48B6-9683-D413BA0CD2AB}" destId="{48575A41-81FA-44E0-BA38-D2CC3BCB2BCC}" srcOrd="0" destOrd="0" parTransId="{63F8E681-BBAA-4B17-BCA3-015D0081B898}" sibTransId="{04613CD9-7ECA-4B99-AC59-346BF7630C50}"/>
    <dgm:cxn modelId="{A969218B-4EB0-47B5-924F-4AF8CB447FD7}" type="presOf" srcId="{15D6DBA8-1A7D-446D-BE09-A7D95F85FC90}" destId="{79F33252-B49E-4DB5-BF1A-A5D62FB1E5D6}" srcOrd="0" destOrd="0" presId="urn:microsoft.com/office/officeart/2005/8/layout/chevron2"/>
    <dgm:cxn modelId="{C6EF723D-574C-4084-AC68-B656A16AEA7C}" type="presOf" srcId="{CE106028-86AF-4501-A55B-EBC8AEA85AB0}" destId="{5DADF553-DC38-4E54-A48A-C2146B584CFF}" srcOrd="0" destOrd="0" presId="urn:microsoft.com/office/officeart/2005/8/layout/chevron2"/>
    <dgm:cxn modelId="{9FF3640F-8249-453C-AFE9-B4F9C7709734}" srcId="{CE106028-86AF-4501-A55B-EBC8AEA85AB0}" destId="{A4504B3D-15DF-4BB4-8129-D21FA0886CFC}" srcOrd="3" destOrd="0" parTransId="{041542C7-4B4B-4489-884D-1EC7ED72D364}" sibTransId="{CA18D794-AA31-4699-AADC-2F4C94723209}"/>
    <dgm:cxn modelId="{3CBB5BA3-414F-4223-95DB-22CFBEE5B737}" type="presOf" srcId="{061B249A-3130-48B6-9683-D413BA0CD2AB}" destId="{04B7ED12-A788-4107-AB0A-7D43C921BB0F}" srcOrd="0" destOrd="0" presId="urn:microsoft.com/office/officeart/2005/8/layout/chevron2"/>
    <dgm:cxn modelId="{57767280-65C8-4100-857B-5004BB6757F5}" type="presOf" srcId="{03A8AC3B-E967-455F-A01C-026E54420E0A}" destId="{C567DB4A-66A8-4762-A4D5-9688524A5812}" srcOrd="0" destOrd="0" presId="urn:microsoft.com/office/officeart/2005/8/layout/chevron2"/>
    <dgm:cxn modelId="{6AAFC09C-5E22-4513-B936-B17B9C7E4E19}" type="presOf" srcId="{97203E9D-E2B0-4DB3-B3DE-65044395249B}" destId="{C1C6D7FB-7081-4428-BEA9-A6315186C7B3}" srcOrd="0" destOrd="0" presId="urn:microsoft.com/office/officeart/2005/8/layout/chevron2"/>
    <dgm:cxn modelId="{EFE5FDB1-5AFC-40E8-B069-73C38DB65E54}" srcId="{CE106028-86AF-4501-A55B-EBC8AEA85AB0}" destId="{202D1403-2215-4FC3-8200-966F8FCD3043}" srcOrd="1" destOrd="0" parTransId="{CE2BE2FB-8C5F-4797-94C5-7F402C78A122}" sibTransId="{F98BFED8-362A-41DB-867A-96CAB5726E03}"/>
    <dgm:cxn modelId="{6D89B69B-9238-4B5E-ACD0-FF1999FC845D}" type="presOf" srcId="{88BF1A57-8923-400A-958E-A42C5F736D4C}" destId="{CA6CB73C-CE71-427E-BC59-E5C6C1547FB4}" srcOrd="0" destOrd="0" presId="urn:microsoft.com/office/officeart/2005/8/layout/chevron2"/>
    <dgm:cxn modelId="{9FC77882-9BEB-48AE-9E4E-EFAFCC62C87C}" srcId="{CE106028-86AF-4501-A55B-EBC8AEA85AB0}" destId="{061B249A-3130-48B6-9683-D413BA0CD2AB}" srcOrd="0" destOrd="0" parTransId="{70CBBA98-1099-47C6-B693-112EE7DA019B}" sibTransId="{42D62F3F-9BA0-4FBC-8C8A-4148EE6E47D8}"/>
    <dgm:cxn modelId="{41C2D752-F34F-4A1F-8FF0-1F9AAA8FA2C9}" srcId="{202D1403-2215-4FC3-8200-966F8FCD3043}" destId="{15D6DBA8-1A7D-446D-BE09-A7D95F85FC90}" srcOrd="0" destOrd="0" parTransId="{53AED70F-EEC3-4F97-8A73-BD76304387CA}" sibTransId="{941494E0-C597-415C-9113-A081F4D4B03C}"/>
    <dgm:cxn modelId="{F93393EA-29FC-4A23-8D9F-A900C8631974}" type="presParOf" srcId="{5DADF553-DC38-4E54-A48A-C2146B584CFF}" destId="{AC6B51E4-9388-4A58-B793-229E4DC40400}" srcOrd="0" destOrd="0" presId="urn:microsoft.com/office/officeart/2005/8/layout/chevron2"/>
    <dgm:cxn modelId="{9608F11C-76D5-42BA-9E23-57D08CFE6F65}" type="presParOf" srcId="{AC6B51E4-9388-4A58-B793-229E4DC40400}" destId="{04B7ED12-A788-4107-AB0A-7D43C921BB0F}" srcOrd="0" destOrd="0" presId="urn:microsoft.com/office/officeart/2005/8/layout/chevron2"/>
    <dgm:cxn modelId="{914BB7A2-0DBC-412A-9FA0-731AD366C86A}" type="presParOf" srcId="{AC6B51E4-9388-4A58-B793-229E4DC40400}" destId="{44C926E7-D236-4D82-86CE-6D4D7D6516C1}" srcOrd="1" destOrd="0" presId="urn:microsoft.com/office/officeart/2005/8/layout/chevron2"/>
    <dgm:cxn modelId="{6EF1C724-3F62-432A-A720-B749C90D95D4}" type="presParOf" srcId="{5DADF553-DC38-4E54-A48A-C2146B584CFF}" destId="{2729DC28-ECBF-4C84-BDE5-CB1F29228CC3}" srcOrd="1" destOrd="0" presId="urn:microsoft.com/office/officeart/2005/8/layout/chevron2"/>
    <dgm:cxn modelId="{19B2F893-792F-4AF7-B43B-0703B29FC07D}" type="presParOf" srcId="{5DADF553-DC38-4E54-A48A-C2146B584CFF}" destId="{5D061BC3-3B85-4DAA-BC50-D6C79D825843}" srcOrd="2" destOrd="0" presId="urn:microsoft.com/office/officeart/2005/8/layout/chevron2"/>
    <dgm:cxn modelId="{37562A56-A342-4A4F-A56A-38BA47C9316F}" type="presParOf" srcId="{5D061BC3-3B85-4DAA-BC50-D6C79D825843}" destId="{C7688AA4-B53A-489C-929F-801383553692}" srcOrd="0" destOrd="0" presId="urn:microsoft.com/office/officeart/2005/8/layout/chevron2"/>
    <dgm:cxn modelId="{4F65A2A3-BAF5-45E7-8F50-FA4D003CA1F7}" type="presParOf" srcId="{5D061BC3-3B85-4DAA-BC50-D6C79D825843}" destId="{79F33252-B49E-4DB5-BF1A-A5D62FB1E5D6}" srcOrd="1" destOrd="0" presId="urn:microsoft.com/office/officeart/2005/8/layout/chevron2"/>
    <dgm:cxn modelId="{C953F222-F67B-4C2F-AAA8-1D22057D9C90}" type="presParOf" srcId="{5DADF553-DC38-4E54-A48A-C2146B584CFF}" destId="{672AF17D-9970-4FB4-B2FA-3C6B649AF535}" srcOrd="3" destOrd="0" presId="urn:microsoft.com/office/officeart/2005/8/layout/chevron2"/>
    <dgm:cxn modelId="{F5460544-E8BB-4DD8-9623-C50815E787FC}" type="presParOf" srcId="{5DADF553-DC38-4E54-A48A-C2146B584CFF}" destId="{CB3BAC69-063B-4394-B464-7E25CA88FB32}" srcOrd="4" destOrd="0" presId="urn:microsoft.com/office/officeart/2005/8/layout/chevron2"/>
    <dgm:cxn modelId="{A6CCE720-EF85-4BE6-91A2-78073FF12E5E}" type="presParOf" srcId="{CB3BAC69-063B-4394-B464-7E25CA88FB32}" destId="{C1C6D7FB-7081-4428-BEA9-A6315186C7B3}" srcOrd="0" destOrd="0" presId="urn:microsoft.com/office/officeart/2005/8/layout/chevron2"/>
    <dgm:cxn modelId="{42AF9BCD-91DB-4CA8-9388-B6D41A5EE0B9}" type="presParOf" srcId="{CB3BAC69-063B-4394-B464-7E25CA88FB32}" destId="{CA6CB73C-CE71-427E-BC59-E5C6C1547FB4}" srcOrd="1" destOrd="0" presId="urn:microsoft.com/office/officeart/2005/8/layout/chevron2"/>
    <dgm:cxn modelId="{5CADAB95-3585-4BEB-A7FA-94D83DCE5821}" type="presParOf" srcId="{5DADF553-DC38-4E54-A48A-C2146B584CFF}" destId="{7F081C9F-D740-4A68-8865-A3EB8FF8BA00}" srcOrd="5" destOrd="0" presId="urn:microsoft.com/office/officeart/2005/8/layout/chevron2"/>
    <dgm:cxn modelId="{2698FB88-404D-4545-BE36-127D526266BE}" type="presParOf" srcId="{5DADF553-DC38-4E54-A48A-C2146B584CFF}" destId="{D57AB7BE-472F-43FA-8BD9-1C433A590B08}" srcOrd="6" destOrd="0" presId="urn:microsoft.com/office/officeart/2005/8/layout/chevron2"/>
    <dgm:cxn modelId="{A308C0FB-D9D5-4D68-9B79-9EEA32CAFC96}" type="presParOf" srcId="{D57AB7BE-472F-43FA-8BD9-1C433A590B08}" destId="{09D54B03-1FB7-4DA3-8FBA-DF50214600A4}" srcOrd="0" destOrd="0" presId="urn:microsoft.com/office/officeart/2005/8/layout/chevron2"/>
    <dgm:cxn modelId="{A4B8F688-B75C-416A-85B4-24F4E4A679E4}" type="presParOf" srcId="{D57AB7BE-472F-43FA-8BD9-1C433A590B08}" destId="{C567DB4A-66A8-4762-A4D5-9688524A5812}"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4B7ED12-A788-4107-AB0A-7D43C921BB0F}">
      <dsp:nvSpPr>
        <dsp:cNvPr id="0" name=""/>
        <dsp:cNvSpPr/>
      </dsp:nvSpPr>
      <dsp:spPr>
        <a:xfrm rot="5400000">
          <a:off x="-145551" y="147715"/>
          <a:ext cx="970341" cy="679238"/>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en-US" sz="3500" kern="1200" dirty="0" smtClean="0">
              <a:latin typeface="Times New Roman" panose="02020603050405020304" pitchFamily="18" charset="0"/>
              <a:cs typeface="Times New Roman" panose="02020603050405020304" pitchFamily="18" charset="0"/>
            </a:rPr>
            <a:t>1</a:t>
          </a:r>
          <a:endParaRPr lang="en-US" sz="3500" kern="1200" dirty="0">
            <a:latin typeface="Times New Roman" panose="02020603050405020304" pitchFamily="18" charset="0"/>
            <a:cs typeface="Times New Roman" panose="02020603050405020304" pitchFamily="18" charset="0"/>
          </a:endParaRPr>
        </a:p>
      </dsp:txBody>
      <dsp:txXfrm rot="5400000">
        <a:off x="-145551" y="147715"/>
        <a:ext cx="970341" cy="679238"/>
      </dsp:txXfrm>
    </dsp:sp>
    <dsp:sp modelId="{44C926E7-D236-4D82-86CE-6D4D7D6516C1}">
      <dsp:nvSpPr>
        <dsp:cNvPr id="0" name=""/>
        <dsp:cNvSpPr/>
      </dsp:nvSpPr>
      <dsp:spPr>
        <a:xfrm rot="5400000">
          <a:off x="4454805" y="-3773402"/>
          <a:ext cx="631053" cy="818218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8920" tIns="22225" rIns="22225" bIns="22225" numCol="1" spcCol="1270" anchor="ctr" anchorCtr="0">
          <a:noAutofit/>
        </a:bodyPr>
        <a:lstStyle/>
        <a:p>
          <a:pPr marL="285750" lvl="1" indent="-285750" algn="l" defTabSz="1555750">
            <a:lnSpc>
              <a:spcPct val="90000"/>
            </a:lnSpc>
            <a:spcBef>
              <a:spcPct val="0"/>
            </a:spcBef>
            <a:spcAft>
              <a:spcPct val="15000"/>
            </a:spcAft>
            <a:buChar char="••"/>
          </a:pPr>
          <a:r>
            <a:rPr lang="en-US" sz="3500" kern="1200" dirty="0" err="1" smtClean="0">
              <a:latin typeface="Times New Roman" panose="02020603050405020304" pitchFamily="18" charset="0"/>
              <a:cs typeface="Times New Roman" panose="02020603050405020304" pitchFamily="18" charset="0"/>
            </a:rPr>
            <a:t>Khái</a:t>
          </a:r>
          <a:r>
            <a:rPr lang="en-US" sz="3500" kern="1200" dirty="0" smtClean="0">
              <a:latin typeface="Times New Roman" panose="02020603050405020304" pitchFamily="18" charset="0"/>
              <a:cs typeface="Times New Roman" panose="02020603050405020304" pitchFamily="18" charset="0"/>
            </a:rPr>
            <a:t> </a:t>
          </a:r>
          <a:r>
            <a:rPr lang="en-US" sz="3500" kern="1200" dirty="0" err="1" smtClean="0">
              <a:latin typeface="Times New Roman" panose="02020603050405020304" pitchFamily="18" charset="0"/>
              <a:cs typeface="Times New Roman" panose="02020603050405020304" pitchFamily="18" charset="0"/>
            </a:rPr>
            <a:t>niệm</a:t>
          </a:r>
          <a:endParaRPr lang="en-US" sz="3500" kern="1200" dirty="0">
            <a:latin typeface="Times New Roman" panose="02020603050405020304" pitchFamily="18" charset="0"/>
            <a:cs typeface="Times New Roman" panose="02020603050405020304" pitchFamily="18" charset="0"/>
          </a:endParaRPr>
        </a:p>
      </dsp:txBody>
      <dsp:txXfrm rot="5400000">
        <a:off x="4454805" y="-3773402"/>
        <a:ext cx="631053" cy="8182186"/>
      </dsp:txXfrm>
    </dsp:sp>
    <dsp:sp modelId="{C7688AA4-B53A-489C-929F-801383553692}">
      <dsp:nvSpPr>
        <dsp:cNvPr id="0" name=""/>
        <dsp:cNvSpPr/>
      </dsp:nvSpPr>
      <dsp:spPr>
        <a:xfrm rot="5400000">
          <a:off x="-145551" y="999423"/>
          <a:ext cx="970341" cy="679238"/>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en-US" sz="3500" kern="1200" smtClean="0">
              <a:latin typeface="Times New Roman" panose="02020603050405020304" pitchFamily="18" charset="0"/>
              <a:cs typeface="Times New Roman" panose="02020603050405020304" pitchFamily="18" charset="0"/>
            </a:rPr>
            <a:t>2</a:t>
          </a:r>
          <a:endParaRPr lang="en-US" sz="3500" kern="1200" dirty="0">
            <a:latin typeface="Times New Roman" panose="02020603050405020304" pitchFamily="18" charset="0"/>
            <a:cs typeface="Times New Roman" panose="02020603050405020304" pitchFamily="18" charset="0"/>
          </a:endParaRPr>
        </a:p>
      </dsp:txBody>
      <dsp:txXfrm rot="5400000">
        <a:off x="-145551" y="999423"/>
        <a:ext cx="970341" cy="679238"/>
      </dsp:txXfrm>
    </dsp:sp>
    <dsp:sp modelId="{79F33252-B49E-4DB5-BF1A-A5D62FB1E5D6}">
      <dsp:nvSpPr>
        <dsp:cNvPr id="0" name=""/>
        <dsp:cNvSpPr/>
      </dsp:nvSpPr>
      <dsp:spPr>
        <a:xfrm rot="5400000">
          <a:off x="4454971" y="-2921860"/>
          <a:ext cx="630721" cy="818218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8920" tIns="22225" rIns="22225" bIns="22225" numCol="1" spcCol="1270" anchor="ctr" anchorCtr="0">
          <a:noAutofit/>
        </a:bodyPr>
        <a:lstStyle/>
        <a:p>
          <a:pPr marL="285750" lvl="1" indent="-285750" algn="l" defTabSz="1555750">
            <a:lnSpc>
              <a:spcPct val="90000"/>
            </a:lnSpc>
            <a:spcBef>
              <a:spcPct val="0"/>
            </a:spcBef>
            <a:spcAft>
              <a:spcPct val="15000"/>
            </a:spcAft>
            <a:buChar char="••"/>
          </a:pPr>
          <a:r>
            <a:rPr lang="en-US" sz="3500" kern="1200" dirty="0" err="1" smtClean="0">
              <a:latin typeface="Times New Roman" panose="02020603050405020304" pitchFamily="18" charset="0"/>
              <a:cs typeface="Times New Roman" panose="02020603050405020304" pitchFamily="18" charset="0"/>
            </a:rPr>
            <a:t>Nghiệp</a:t>
          </a:r>
          <a:r>
            <a:rPr lang="en-US" sz="3500" kern="1200" dirty="0" smtClean="0">
              <a:latin typeface="Times New Roman" panose="02020603050405020304" pitchFamily="18" charset="0"/>
              <a:cs typeface="Times New Roman" panose="02020603050405020304" pitchFamily="18" charset="0"/>
            </a:rPr>
            <a:t> </a:t>
          </a:r>
          <a:r>
            <a:rPr lang="en-US" sz="3500" kern="1200" dirty="0" err="1" smtClean="0">
              <a:latin typeface="Times New Roman" panose="02020603050405020304" pitchFamily="18" charset="0"/>
              <a:cs typeface="Times New Roman" panose="02020603050405020304" pitchFamily="18" charset="0"/>
            </a:rPr>
            <a:t>vụ</a:t>
          </a:r>
          <a:r>
            <a:rPr lang="en-US" sz="3500" kern="1200" dirty="0" smtClean="0">
              <a:latin typeface="Times New Roman" panose="02020603050405020304" pitchFamily="18" charset="0"/>
              <a:cs typeface="Times New Roman" panose="02020603050405020304" pitchFamily="18" charset="0"/>
            </a:rPr>
            <a:t> </a:t>
          </a:r>
          <a:r>
            <a:rPr lang="en-US" sz="3500" kern="1200" dirty="0" err="1" smtClean="0">
              <a:latin typeface="Times New Roman" panose="02020603050405020304" pitchFamily="18" charset="0"/>
              <a:cs typeface="Times New Roman" panose="02020603050405020304" pitchFamily="18" charset="0"/>
            </a:rPr>
            <a:t>kế</a:t>
          </a:r>
          <a:r>
            <a:rPr lang="en-US" sz="3500" kern="1200" dirty="0" smtClean="0">
              <a:latin typeface="Times New Roman" panose="02020603050405020304" pitchFamily="18" charset="0"/>
              <a:cs typeface="Times New Roman" panose="02020603050405020304" pitchFamily="18" charset="0"/>
            </a:rPr>
            <a:t> </a:t>
          </a:r>
          <a:r>
            <a:rPr lang="en-US" sz="3500" kern="1200" dirty="0" err="1" smtClean="0">
              <a:latin typeface="Times New Roman" panose="02020603050405020304" pitchFamily="18" charset="0"/>
              <a:cs typeface="Times New Roman" panose="02020603050405020304" pitchFamily="18" charset="0"/>
            </a:rPr>
            <a:t>toán</a:t>
          </a:r>
          <a:r>
            <a:rPr lang="en-US" sz="3500" kern="1200" dirty="0" smtClean="0">
              <a:latin typeface="Times New Roman" panose="02020603050405020304" pitchFamily="18" charset="0"/>
              <a:cs typeface="Times New Roman" panose="02020603050405020304" pitchFamily="18" charset="0"/>
            </a:rPr>
            <a:t> </a:t>
          </a:r>
          <a:r>
            <a:rPr lang="en-US" sz="3500" kern="1200" dirty="0" err="1" smtClean="0">
              <a:latin typeface="Times New Roman" panose="02020603050405020304" pitchFamily="18" charset="0"/>
              <a:cs typeface="Times New Roman" panose="02020603050405020304" pitchFamily="18" charset="0"/>
            </a:rPr>
            <a:t>chủ</a:t>
          </a:r>
          <a:r>
            <a:rPr lang="en-US" sz="3500" kern="1200" dirty="0" smtClean="0">
              <a:latin typeface="Times New Roman" panose="02020603050405020304" pitchFamily="18" charset="0"/>
              <a:cs typeface="Times New Roman" panose="02020603050405020304" pitchFamily="18" charset="0"/>
            </a:rPr>
            <a:t> </a:t>
          </a:r>
          <a:r>
            <a:rPr lang="en-US" sz="3500" kern="1200" dirty="0" err="1" smtClean="0">
              <a:latin typeface="Times New Roman" panose="02020603050405020304" pitchFamily="18" charset="0"/>
              <a:cs typeface="Times New Roman" panose="02020603050405020304" pitchFamily="18" charset="0"/>
            </a:rPr>
            <a:t>đầu</a:t>
          </a:r>
          <a:r>
            <a:rPr lang="en-US" sz="3500" kern="1200" dirty="0" smtClean="0">
              <a:latin typeface="Times New Roman" panose="02020603050405020304" pitchFamily="18" charset="0"/>
              <a:cs typeface="Times New Roman" panose="02020603050405020304" pitchFamily="18" charset="0"/>
            </a:rPr>
            <a:t> </a:t>
          </a:r>
          <a:r>
            <a:rPr lang="en-US" sz="3500" kern="1200" dirty="0" err="1" smtClean="0">
              <a:latin typeface="Times New Roman" panose="02020603050405020304" pitchFamily="18" charset="0"/>
              <a:cs typeface="Times New Roman" panose="02020603050405020304" pitchFamily="18" charset="0"/>
            </a:rPr>
            <a:t>tư</a:t>
          </a:r>
          <a:endParaRPr lang="en-US" sz="3500" kern="1200" dirty="0">
            <a:latin typeface="Times New Roman" panose="02020603050405020304" pitchFamily="18" charset="0"/>
            <a:cs typeface="Times New Roman" panose="02020603050405020304" pitchFamily="18" charset="0"/>
          </a:endParaRPr>
        </a:p>
      </dsp:txBody>
      <dsp:txXfrm rot="5400000">
        <a:off x="4454971" y="-2921860"/>
        <a:ext cx="630721" cy="8182186"/>
      </dsp:txXfrm>
    </dsp:sp>
    <dsp:sp modelId="{12FE6956-4B39-4CB8-BE44-9B4B9C276B77}">
      <dsp:nvSpPr>
        <dsp:cNvPr id="0" name=""/>
        <dsp:cNvSpPr/>
      </dsp:nvSpPr>
      <dsp:spPr>
        <a:xfrm rot="5400000">
          <a:off x="-145551" y="1851130"/>
          <a:ext cx="970341" cy="679238"/>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en-US" sz="3500" kern="1200" dirty="0" smtClean="0">
              <a:latin typeface="Times New Roman" panose="02020603050405020304" pitchFamily="18" charset="0"/>
              <a:cs typeface="Times New Roman" panose="02020603050405020304" pitchFamily="18" charset="0"/>
            </a:rPr>
            <a:t>3</a:t>
          </a:r>
          <a:endParaRPr lang="en-US" sz="3500" kern="1200" dirty="0">
            <a:latin typeface="Times New Roman" panose="02020603050405020304" pitchFamily="18" charset="0"/>
            <a:cs typeface="Times New Roman" panose="02020603050405020304" pitchFamily="18" charset="0"/>
          </a:endParaRPr>
        </a:p>
      </dsp:txBody>
      <dsp:txXfrm rot="5400000">
        <a:off x="-145551" y="1851130"/>
        <a:ext cx="970341" cy="679238"/>
      </dsp:txXfrm>
    </dsp:sp>
    <dsp:sp modelId="{6BBDD66D-6D35-460E-847E-45615DA2C865}">
      <dsp:nvSpPr>
        <dsp:cNvPr id="0" name=""/>
        <dsp:cNvSpPr/>
      </dsp:nvSpPr>
      <dsp:spPr>
        <a:xfrm rot="5400000">
          <a:off x="4454971" y="-2070152"/>
          <a:ext cx="630721" cy="818218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8920" tIns="22225" rIns="22225" bIns="22225" numCol="1" spcCol="1270" anchor="ctr" anchorCtr="0">
          <a:noAutofit/>
        </a:bodyPr>
        <a:lstStyle/>
        <a:p>
          <a:pPr marL="285750" lvl="1" indent="-285750" algn="l" defTabSz="1555750">
            <a:lnSpc>
              <a:spcPct val="90000"/>
            </a:lnSpc>
            <a:spcBef>
              <a:spcPct val="0"/>
            </a:spcBef>
            <a:spcAft>
              <a:spcPct val="15000"/>
            </a:spcAft>
            <a:buChar char="••"/>
          </a:pPr>
          <a:r>
            <a:rPr lang="vi-VN" sz="3500" kern="1200" dirty="0" smtClean="0">
              <a:latin typeface="Times New Roman" panose="02020603050405020304" pitchFamily="18" charset="0"/>
              <a:cs typeface="Times New Roman" panose="02020603050405020304" pitchFamily="18" charset="0"/>
            </a:rPr>
            <a:t>Luồng nghiệp vụ kế toán chủ đầu tư</a:t>
          </a:r>
          <a:endParaRPr lang="en-US" sz="3500" kern="1200" dirty="0">
            <a:latin typeface="Times New Roman" panose="02020603050405020304" pitchFamily="18" charset="0"/>
            <a:cs typeface="Times New Roman" panose="02020603050405020304" pitchFamily="18" charset="0"/>
          </a:endParaRPr>
        </a:p>
      </dsp:txBody>
      <dsp:txXfrm rot="5400000">
        <a:off x="4454971" y="-2070152"/>
        <a:ext cx="630721" cy="8182186"/>
      </dsp:txXfrm>
    </dsp:sp>
    <dsp:sp modelId="{C1C6D7FB-7081-4428-BEA9-A6315186C7B3}">
      <dsp:nvSpPr>
        <dsp:cNvPr id="0" name=""/>
        <dsp:cNvSpPr/>
      </dsp:nvSpPr>
      <dsp:spPr>
        <a:xfrm rot="5400000">
          <a:off x="-145551" y="2702838"/>
          <a:ext cx="970341" cy="679238"/>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en-US" sz="3500" kern="1200" dirty="0" smtClean="0">
              <a:latin typeface="Times New Roman" panose="02020603050405020304" pitchFamily="18" charset="0"/>
              <a:cs typeface="Times New Roman" panose="02020603050405020304" pitchFamily="18" charset="0"/>
            </a:rPr>
            <a:t>4</a:t>
          </a:r>
          <a:endParaRPr lang="en-US" sz="3500" kern="1200" dirty="0">
            <a:latin typeface="Times New Roman" panose="02020603050405020304" pitchFamily="18" charset="0"/>
            <a:cs typeface="Times New Roman" panose="02020603050405020304" pitchFamily="18" charset="0"/>
          </a:endParaRPr>
        </a:p>
      </dsp:txBody>
      <dsp:txXfrm rot="5400000">
        <a:off x="-145551" y="2702838"/>
        <a:ext cx="970341" cy="679238"/>
      </dsp:txXfrm>
    </dsp:sp>
    <dsp:sp modelId="{CA6CB73C-CE71-427E-BC59-E5C6C1547FB4}">
      <dsp:nvSpPr>
        <dsp:cNvPr id="0" name=""/>
        <dsp:cNvSpPr/>
      </dsp:nvSpPr>
      <dsp:spPr>
        <a:xfrm rot="5400000">
          <a:off x="4454971" y="-1218445"/>
          <a:ext cx="630721" cy="818218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8920" tIns="22225" rIns="22225" bIns="22225" numCol="1" spcCol="1270" anchor="ctr" anchorCtr="0">
          <a:noAutofit/>
        </a:bodyPr>
        <a:lstStyle/>
        <a:p>
          <a:pPr marL="285750" lvl="1" indent="-285750" algn="l" defTabSz="1555750">
            <a:lnSpc>
              <a:spcPct val="90000"/>
            </a:lnSpc>
            <a:spcBef>
              <a:spcPct val="0"/>
            </a:spcBef>
            <a:spcAft>
              <a:spcPct val="15000"/>
            </a:spcAft>
            <a:buChar char="••"/>
          </a:pPr>
          <a:r>
            <a:rPr lang="vi-VN" sz="3500" kern="1200" dirty="0" smtClean="0">
              <a:latin typeface="Times New Roman" pitchFamily="18" charset="0"/>
              <a:cs typeface="Times New Roman" pitchFamily="18" charset="0"/>
            </a:rPr>
            <a:t>Sơ đồ hướng dẫn hạch toán</a:t>
          </a:r>
          <a:endParaRPr lang="vi-VN" sz="3500" kern="1200" dirty="0">
            <a:latin typeface="Times New Roman" pitchFamily="18" charset="0"/>
            <a:cs typeface="Times New Roman" pitchFamily="18" charset="0"/>
          </a:endParaRPr>
        </a:p>
      </dsp:txBody>
      <dsp:txXfrm rot="5400000">
        <a:off x="4454971" y="-1218445"/>
        <a:ext cx="630721" cy="8182186"/>
      </dsp:txXfrm>
    </dsp:sp>
    <dsp:sp modelId="{09D54B03-1FB7-4DA3-8FBA-DF50214600A4}">
      <dsp:nvSpPr>
        <dsp:cNvPr id="0" name=""/>
        <dsp:cNvSpPr/>
      </dsp:nvSpPr>
      <dsp:spPr>
        <a:xfrm rot="5400000">
          <a:off x="-145551" y="3556710"/>
          <a:ext cx="970341" cy="679238"/>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en-US" sz="3500" kern="1200" dirty="0" smtClean="0">
              <a:latin typeface="Times New Roman" panose="02020603050405020304" pitchFamily="18" charset="0"/>
              <a:cs typeface="Times New Roman" panose="02020603050405020304" pitchFamily="18" charset="0"/>
            </a:rPr>
            <a:t>5</a:t>
          </a:r>
          <a:endParaRPr lang="en-US" sz="3500" kern="1200" dirty="0">
            <a:latin typeface="Times New Roman" panose="02020603050405020304" pitchFamily="18" charset="0"/>
            <a:cs typeface="Times New Roman" panose="02020603050405020304" pitchFamily="18" charset="0"/>
          </a:endParaRPr>
        </a:p>
      </dsp:txBody>
      <dsp:txXfrm rot="5400000">
        <a:off x="-145551" y="3556710"/>
        <a:ext cx="970341" cy="679238"/>
      </dsp:txXfrm>
    </dsp:sp>
    <dsp:sp modelId="{C567DB4A-66A8-4762-A4D5-9688524A5812}">
      <dsp:nvSpPr>
        <dsp:cNvPr id="0" name=""/>
        <dsp:cNvSpPr/>
      </dsp:nvSpPr>
      <dsp:spPr>
        <a:xfrm rot="5400000">
          <a:off x="4454971" y="-366737"/>
          <a:ext cx="630721" cy="818218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8920" tIns="22225" rIns="22225" bIns="22225" numCol="1" spcCol="1270" anchor="ctr" anchorCtr="0">
          <a:noAutofit/>
        </a:bodyPr>
        <a:lstStyle/>
        <a:p>
          <a:pPr marL="285750" lvl="1" indent="-285750" algn="l" defTabSz="1555750">
            <a:lnSpc>
              <a:spcPct val="90000"/>
            </a:lnSpc>
            <a:spcBef>
              <a:spcPct val="0"/>
            </a:spcBef>
            <a:spcAft>
              <a:spcPct val="15000"/>
            </a:spcAft>
            <a:buChar char="••"/>
          </a:pPr>
          <a:r>
            <a:rPr lang="vi-VN" sz="3500" kern="1200" dirty="0" smtClean="0">
              <a:latin typeface="Times New Roman" pitchFamily="18" charset="0"/>
              <a:cs typeface="Times New Roman" pitchFamily="18" charset="0"/>
            </a:rPr>
            <a:t>Sổ sách, chứng từ</a:t>
          </a:r>
          <a:endParaRPr lang="vi-VN" sz="3500" kern="1200" dirty="0"/>
        </a:p>
      </dsp:txBody>
      <dsp:txXfrm rot="5400000">
        <a:off x="4454971" y="-366737"/>
        <a:ext cx="630721" cy="8182186"/>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4B7ED12-A788-4107-AB0A-7D43C921BB0F}">
      <dsp:nvSpPr>
        <dsp:cNvPr id="0" name=""/>
        <dsp:cNvSpPr/>
      </dsp:nvSpPr>
      <dsp:spPr>
        <a:xfrm rot="5400000">
          <a:off x="-196264" y="201598"/>
          <a:ext cx="1308427" cy="915898"/>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en-US" sz="3500" kern="1200" dirty="0" smtClean="0">
              <a:latin typeface="Times New Roman" panose="02020603050405020304" pitchFamily="18" charset="0"/>
              <a:cs typeface="Times New Roman" panose="02020603050405020304" pitchFamily="18" charset="0"/>
            </a:rPr>
            <a:t>1</a:t>
          </a:r>
          <a:endParaRPr lang="en-US" sz="3500" kern="1200" dirty="0">
            <a:latin typeface="Times New Roman" panose="02020603050405020304" pitchFamily="18" charset="0"/>
            <a:cs typeface="Times New Roman" panose="02020603050405020304" pitchFamily="18" charset="0"/>
          </a:endParaRPr>
        </a:p>
      </dsp:txBody>
      <dsp:txXfrm rot="5400000">
        <a:off x="-196264" y="201598"/>
        <a:ext cx="1308427" cy="915898"/>
      </dsp:txXfrm>
    </dsp:sp>
    <dsp:sp modelId="{44C926E7-D236-4D82-86CE-6D4D7D6516C1}">
      <dsp:nvSpPr>
        <dsp:cNvPr id="0" name=""/>
        <dsp:cNvSpPr/>
      </dsp:nvSpPr>
      <dsp:spPr>
        <a:xfrm rot="5400000">
          <a:off x="4463199" y="-3541965"/>
          <a:ext cx="850924" cy="794552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8920" tIns="22225" rIns="22225" bIns="22225" numCol="1" spcCol="1270" anchor="ctr" anchorCtr="0">
          <a:noAutofit/>
        </a:bodyPr>
        <a:lstStyle/>
        <a:p>
          <a:pPr marL="285750" lvl="1" indent="-285750" algn="l" defTabSz="1555750">
            <a:lnSpc>
              <a:spcPct val="90000"/>
            </a:lnSpc>
            <a:spcBef>
              <a:spcPct val="0"/>
            </a:spcBef>
            <a:spcAft>
              <a:spcPct val="15000"/>
            </a:spcAft>
            <a:buChar char="••"/>
          </a:pPr>
          <a:r>
            <a:rPr lang="en-US" sz="3500" kern="1200" dirty="0" err="1" smtClean="0">
              <a:latin typeface="Times New Roman" panose="02020603050405020304" pitchFamily="18" charset="0"/>
              <a:cs typeface="Times New Roman" panose="02020603050405020304" pitchFamily="18" charset="0"/>
            </a:rPr>
            <a:t>Khái</a:t>
          </a:r>
          <a:r>
            <a:rPr lang="en-US" sz="3500" kern="1200" dirty="0" smtClean="0">
              <a:latin typeface="Times New Roman" panose="02020603050405020304" pitchFamily="18" charset="0"/>
              <a:cs typeface="Times New Roman" panose="02020603050405020304" pitchFamily="18" charset="0"/>
            </a:rPr>
            <a:t> </a:t>
          </a:r>
          <a:r>
            <a:rPr lang="en-US" sz="3500" kern="1200" dirty="0" err="1" smtClean="0">
              <a:latin typeface="Times New Roman" panose="02020603050405020304" pitchFamily="18" charset="0"/>
              <a:cs typeface="Times New Roman" panose="02020603050405020304" pitchFamily="18" charset="0"/>
            </a:rPr>
            <a:t>niệm</a:t>
          </a:r>
          <a:endParaRPr lang="en-US" sz="3500" kern="1200" dirty="0">
            <a:latin typeface="Times New Roman" panose="02020603050405020304" pitchFamily="18" charset="0"/>
            <a:cs typeface="Times New Roman" panose="02020603050405020304" pitchFamily="18" charset="0"/>
          </a:endParaRPr>
        </a:p>
      </dsp:txBody>
      <dsp:txXfrm rot="5400000">
        <a:off x="4463199" y="-3541965"/>
        <a:ext cx="850924" cy="7945526"/>
      </dsp:txXfrm>
    </dsp:sp>
    <dsp:sp modelId="{C7688AA4-B53A-489C-929F-801383553692}">
      <dsp:nvSpPr>
        <dsp:cNvPr id="0" name=""/>
        <dsp:cNvSpPr/>
      </dsp:nvSpPr>
      <dsp:spPr>
        <a:xfrm rot="5400000">
          <a:off x="-196264" y="1364216"/>
          <a:ext cx="1308427" cy="915898"/>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en-US" sz="3500" kern="1200" smtClean="0">
              <a:latin typeface="Times New Roman" panose="02020603050405020304" pitchFamily="18" charset="0"/>
              <a:cs typeface="Times New Roman" panose="02020603050405020304" pitchFamily="18" charset="0"/>
            </a:rPr>
            <a:t>2</a:t>
          </a:r>
          <a:endParaRPr lang="en-US" sz="3500" kern="1200" dirty="0">
            <a:latin typeface="Times New Roman" panose="02020603050405020304" pitchFamily="18" charset="0"/>
            <a:cs typeface="Times New Roman" panose="02020603050405020304" pitchFamily="18" charset="0"/>
          </a:endParaRPr>
        </a:p>
      </dsp:txBody>
      <dsp:txXfrm rot="5400000">
        <a:off x="-196264" y="1364216"/>
        <a:ext cx="1308427" cy="915898"/>
      </dsp:txXfrm>
    </dsp:sp>
    <dsp:sp modelId="{79F33252-B49E-4DB5-BF1A-A5D62FB1E5D6}">
      <dsp:nvSpPr>
        <dsp:cNvPr id="0" name=""/>
        <dsp:cNvSpPr/>
      </dsp:nvSpPr>
      <dsp:spPr>
        <a:xfrm rot="5400000">
          <a:off x="4463423" y="-2379571"/>
          <a:ext cx="850477" cy="794552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8920" tIns="22225" rIns="22225" bIns="22225" numCol="1" spcCol="1270" anchor="ctr" anchorCtr="0">
          <a:noAutofit/>
        </a:bodyPr>
        <a:lstStyle/>
        <a:p>
          <a:pPr marL="285750" lvl="1" indent="-285750" algn="l" defTabSz="1555750">
            <a:lnSpc>
              <a:spcPct val="90000"/>
            </a:lnSpc>
            <a:spcBef>
              <a:spcPct val="0"/>
            </a:spcBef>
            <a:spcAft>
              <a:spcPct val="15000"/>
            </a:spcAft>
            <a:buChar char="••"/>
          </a:pPr>
          <a:r>
            <a:rPr lang="en-US" sz="3500" kern="1200" dirty="0" err="1" smtClean="0">
              <a:latin typeface="Times New Roman" panose="02020603050405020304" pitchFamily="18" charset="0"/>
              <a:cs typeface="Times New Roman" panose="02020603050405020304" pitchFamily="18" charset="0"/>
            </a:rPr>
            <a:t>Các</a:t>
          </a:r>
          <a:r>
            <a:rPr lang="en-US" sz="3500" kern="1200" dirty="0" smtClean="0">
              <a:latin typeface="Times New Roman" panose="02020603050405020304" pitchFamily="18" charset="0"/>
              <a:cs typeface="Times New Roman" panose="02020603050405020304" pitchFamily="18" charset="0"/>
            </a:rPr>
            <a:t> </a:t>
          </a:r>
          <a:r>
            <a:rPr lang="en-US" sz="3500" kern="1200" dirty="0" err="1" smtClean="0">
              <a:latin typeface="Times New Roman" panose="02020603050405020304" pitchFamily="18" charset="0"/>
              <a:cs typeface="Times New Roman" panose="02020603050405020304" pitchFamily="18" charset="0"/>
            </a:rPr>
            <a:t>nghiệp</a:t>
          </a:r>
          <a:r>
            <a:rPr lang="en-US" sz="3500" kern="1200" dirty="0" smtClean="0">
              <a:latin typeface="Times New Roman" panose="02020603050405020304" pitchFamily="18" charset="0"/>
              <a:cs typeface="Times New Roman" panose="02020603050405020304" pitchFamily="18" charset="0"/>
            </a:rPr>
            <a:t> </a:t>
          </a:r>
          <a:r>
            <a:rPr lang="en-US" sz="3500" kern="1200" dirty="0" err="1" smtClean="0">
              <a:latin typeface="Times New Roman" panose="02020603050405020304" pitchFamily="18" charset="0"/>
              <a:cs typeface="Times New Roman" panose="02020603050405020304" pitchFamily="18" charset="0"/>
            </a:rPr>
            <a:t>vụ</a:t>
          </a:r>
          <a:r>
            <a:rPr lang="en-US" sz="3500" kern="1200" dirty="0" smtClean="0">
              <a:latin typeface="Times New Roman" panose="02020603050405020304" pitchFamily="18" charset="0"/>
              <a:cs typeface="Times New Roman" panose="02020603050405020304" pitchFamily="18" charset="0"/>
            </a:rPr>
            <a:t> </a:t>
          </a:r>
          <a:r>
            <a:rPr lang="en-US" sz="3500" kern="1200" dirty="0" err="1" smtClean="0">
              <a:latin typeface="Times New Roman" panose="02020603050405020304" pitchFamily="18" charset="0"/>
              <a:cs typeface="Times New Roman" panose="02020603050405020304" pitchFamily="18" charset="0"/>
            </a:rPr>
            <a:t>kế</a:t>
          </a:r>
          <a:r>
            <a:rPr lang="en-US" sz="3500" kern="1200" dirty="0" smtClean="0">
              <a:latin typeface="Times New Roman" panose="02020603050405020304" pitchFamily="18" charset="0"/>
              <a:cs typeface="Times New Roman" panose="02020603050405020304" pitchFamily="18" charset="0"/>
            </a:rPr>
            <a:t> </a:t>
          </a:r>
          <a:r>
            <a:rPr lang="en-US" sz="3500" kern="1200" dirty="0" err="1" smtClean="0">
              <a:latin typeface="Times New Roman" panose="02020603050405020304" pitchFamily="18" charset="0"/>
              <a:cs typeface="Times New Roman" panose="02020603050405020304" pitchFamily="18" charset="0"/>
            </a:rPr>
            <a:t>toán</a:t>
          </a:r>
          <a:r>
            <a:rPr lang="en-US" sz="3500" kern="1200" dirty="0" smtClean="0">
              <a:latin typeface="Times New Roman" panose="02020603050405020304" pitchFamily="18" charset="0"/>
              <a:cs typeface="Times New Roman" panose="02020603050405020304" pitchFamily="18" charset="0"/>
            </a:rPr>
            <a:t> chi </a:t>
          </a:r>
          <a:r>
            <a:rPr lang="en-US" sz="3500" kern="1200" dirty="0" err="1" smtClean="0">
              <a:latin typeface="Times New Roman" panose="02020603050405020304" pitchFamily="18" charset="0"/>
              <a:cs typeface="Times New Roman" panose="02020603050405020304" pitchFamily="18" charset="0"/>
            </a:rPr>
            <a:t>hoạt</a:t>
          </a:r>
          <a:r>
            <a:rPr lang="en-US" sz="3500" kern="1200" dirty="0" smtClean="0">
              <a:latin typeface="Times New Roman" panose="02020603050405020304" pitchFamily="18" charset="0"/>
              <a:cs typeface="Times New Roman" panose="02020603050405020304" pitchFamily="18" charset="0"/>
            </a:rPr>
            <a:t> </a:t>
          </a:r>
          <a:r>
            <a:rPr lang="en-US" sz="3500" kern="1200" dirty="0" err="1" smtClean="0">
              <a:latin typeface="Times New Roman" panose="02020603050405020304" pitchFamily="18" charset="0"/>
              <a:cs typeface="Times New Roman" panose="02020603050405020304" pitchFamily="18" charset="0"/>
            </a:rPr>
            <a:t>động</a:t>
          </a:r>
          <a:endParaRPr lang="en-US" sz="3500" kern="1200" dirty="0">
            <a:latin typeface="Times New Roman" panose="02020603050405020304" pitchFamily="18" charset="0"/>
            <a:cs typeface="Times New Roman" panose="02020603050405020304" pitchFamily="18" charset="0"/>
          </a:endParaRPr>
        </a:p>
      </dsp:txBody>
      <dsp:txXfrm rot="5400000">
        <a:off x="4463423" y="-2379571"/>
        <a:ext cx="850477" cy="7945526"/>
      </dsp:txXfrm>
    </dsp:sp>
    <dsp:sp modelId="{C1C6D7FB-7081-4428-BEA9-A6315186C7B3}">
      <dsp:nvSpPr>
        <dsp:cNvPr id="0" name=""/>
        <dsp:cNvSpPr/>
      </dsp:nvSpPr>
      <dsp:spPr>
        <a:xfrm rot="5400000">
          <a:off x="-196264" y="2526834"/>
          <a:ext cx="1308427" cy="915898"/>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en-US" sz="3500" kern="1200" dirty="0" smtClean="0">
              <a:latin typeface="Times New Roman" panose="02020603050405020304" pitchFamily="18" charset="0"/>
              <a:cs typeface="Times New Roman" panose="02020603050405020304" pitchFamily="18" charset="0"/>
            </a:rPr>
            <a:t>3</a:t>
          </a:r>
          <a:endParaRPr lang="en-US" sz="3500" kern="1200" dirty="0">
            <a:latin typeface="Times New Roman" panose="02020603050405020304" pitchFamily="18" charset="0"/>
            <a:cs typeface="Times New Roman" panose="02020603050405020304" pitchFamily="18" charset="0"/>
          </a:endParaRPr>
        </a:p>
      </dsp:txBody>
      <dsp:txXfrm rot="5400000">
        <a:off x="-196264" y="2526834"/>
        <a:ext cx="1308427" cy="915898"/>
      </dsp:txXfrm>
    </dsp:sp>
    <dsp:sp modelId="{CA6CB73C-CE71-427E-BC59-E5C6C1547FB4}">
      <dsp:nvSpPr>
        <dsp:cNvPr id="0" name=""/>
        <dsp:cNvSpPr/>
      </dsp:nvSpPr>
      <dsp:spPr>
        <a:xfrm rot="5400000">
          <a:off x="4463423" y="-1216953"/>
          <a:ext cx="850477" cy="794552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8920" tIns="22225" rIns="22225" bIns="22225" numCol="1" spcCol="1270" anchor="ctr" anchorCtr="0">
          <a:noAutofit/>
        </a:bodyPr>
        <a:lstStyle/>
        <a:p>
          <a:pPr marL="285750" lvl="1" indent="-285750" algn="l" defTabSz="1555750">
            <a:lnSpc>
              <a:spcPct val="90000"/>
            </a:lnSpc>
            <a:spcBef>
              <a:spcPct val="0"/>
            </a:spcBef>
            <a:spcAft>
              <a:spcPct val="15000"/>
            </a:spcAft>
            <a:buChar char="••"/>
          </a:pPr>
          <a:r>
            <a:rPr lang="vi-VN" sz="3500" kern="1200" dirty="0" smtClean="0">
              <a:latin typeface="Times New Roman" pitchFamily="18" charset="0"/>
              <a:cs typeface="Times New Roman" pitchFamily="18" charset="0"/>
            </a:rPr>
            <a:t>Sơ đồ hướng dẫn hạch toán</a:t>
          </a:r>
          <a:endParaRPr lang="vi-VN" sz="3500" kern="1200" dirty="0">
            <a:latin typeface="Times New Roman" pitchFamily="18" charset="0"/>
            <a:cs typeface="Times New Roman" pitchFamily="18" charset="0"/>
          </a:endParaRPr>
        </a:p>
      </dsp:txBody>
      <dsp:txXfrm rot="5400000">
        <a:off x="4463423" y="-1216953"/>
        <a:ext cx="850477" cy="7945526"/>
      </dsp:txXfrm>
    </dsp:sp>
    <dsp:sp modelId="{09D54B03-1FB7-4DA3-8FBA-DF50214600A4}">
      <dsp:nvSpPr>
        <dsp:cNvPr id="0" name=""/>
        <dsp:cNvSpPr/>
      </dsp:nvSpPr>
      <dsp:spPr>
        <a:xfrm rot="5400000">
          <a:off x="-196264" y="3694786"/>
          <a:ext cx="1308427" cy="915898"/>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en-US" sz="3500" kern="1200" dirty="0" smtClean="0">
              <a:latin typeface="Times New Roman" panose="02020603050405020304" pitchFamily="18" charset="0"/>
              <a:cs typeface="Times New Roman" panose="02020603050405020304" pitchFamily="18" charset="0"/>
            </a:rPr>
            <a:t>4</a:t>
          </a:r>
          <a:endParaRPr lang="en-US" sz="3500" kern="1200" dirty="0">
            <a:latin typeface="Times New Roman" panose="02020603050405020304" pitchFamily="18" charset="0"/>
            <a:cs typeface="Times New Roman" panose="02020603050405020304" pitchFamily="18" charset="0"/>
          </a:endParaRPr>
        </a:p>
      </dsp:txBody>
      <dsp:txXfrm rot="5400000">
        <a:off x="-196264" y="3694786"/>
        <a:ext cx="1308427" cy="915898"/>
      </dsp:txXfrm>
    </dsp:sp>
    <dsp:sp modelId="{C567DB4A-66A8-4762-A4D5-9688524A5812}">
      <dsp:nvSpPr>
        <dsp:cNvPr id="0" name=""/>
        <dsp:cNvSpPr/>
      </dsp:nvSpPr>
      <dsp:spPr>
        <a:xfrm rot="5400000">
          <a:off x="4463423" y="-54336"/>
          <a:ext cx="850477" cy="794552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8920" tIns="22225" rIns="22225" bIns="22225" numCol="1" spcCol="1270" anchor="ctr" anchorCtr="0">
          <a:noAutofit/>
        </a:bodyPr>
        <a:lstStyle/>
        <a:p>
          <a:pPr marL="285750" lvl="1" indent="-285750" algn="l" defTabSz="1555750">
            <a:lnSpc>
              <a:spcPct val="90000"/>
            </a:lnSpc>
            <a:spcBef>
              <a:spcPct val="0"/>
            </a:spcBef>
            <a:spcAft>
              <a:spcPct val="15000"/>
            </a:spcAft>
            <a:buChar char="••"/>
          </a:pPr>
          <a:r>
            <a:rPr lang="vi-VN" sz="3500" kern="1200" dirty="0" smtClean="0">
              <a:latin typeface="Times New Roman" pitchFamily="18" charset="0"/>
              <a:cs typeface="Times New Roman" pitchFamily="18" charset="0"/>
            </a:rPr>
            <a:t>Sổ sách, chứng từ</a:t>
          </a:r>
          <a:endParaRPr lang="vi-VN" sz="3500" kern="1200" dirty="0"/>
        </a:p>
      </dsp:txBody>
      <dsp:txXfrm rot="5400000">
        <a:off x="4463423" y="-54336"/>
        <a:ext cx="850477" cy="7945526"/>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368675" cy="503238"/>
          </a:xfrm>
          <a:prstGeom prst="rect">
            <a:avLst/>
          </a:prstGeom>
        </p:spPr>
        <p:txBody>
          <a:bodyPr vert="horz" lIns="91440" tIns="45720" rIns="91440" bIns="45720" rtlCol="0"/>
          <a:lstStyle>
            <a:lvl1pPr algn="l" hangingPunct="0">
              <a:lnSpc>
                <a:spcPct val="93000"/>
              </a:lnSpc>
              <a:buClr>
                <a:srgbClr val="000000"/>
              </a:buClr>
              <a:buSzPct val="100000"/>
              <a:buFont typeface="Times New Roman" pitchFamily="16" charset="0"/>
              <a:buNone/>
              <a:defRPr sz="1200">
                <a:ea typeface="Microsoft YaHei" charset="-122"/>
                <a:cs typeface="+mn-cs"/>
              </a:defRPr>
            </a:lvl1pPr>
          </a:lstStyle>
          <a:p>
            <a:pPr>
              <a:defRPr/>
            </a:pPr>
            <a:endParaRPr lang="en-US"/>
          </a:p>
        </p:txBody>
      </p:sp>
      <p:sp>
        <p:nvSpPr>
          <p:cNvPr id="3" name="Date Placeholder 2"/>
          <p:cNvSpPr>
            <a:spLocks noGrp="1"/>
          </p:cNvSpPr>
          <p:nvPr>
            <p:ph type="dt" sz="quarter" idx="1"/>
          </p:nvPr>
        </p:nvSpPr>
        <p:spPr>
          <a:xfrm>
            <a:off x="4402138" y="0"/>
            <a:ext cx="3368675" cy="503238"/>
          </a:xfrm>
          <a:prstGeom prst="rect">
            <a:avLst/>
          </a:prstGeom>
        </p:spPr>
        <p:txBody>
          <a:bodyPr vert="horz" lIns="91440" tIns="45720" rIns="91440" bIns="45720" rtlCol="0"/>
          <a:lstStyle>
            <a:lvl1pPr algn="r" hangingPunct="0">
              <a:lnSpc>
                <a:spcPct val="93000"/>
              </a:lnSpc>
              <a:buClr>
                <a:srgbClr val="000000"/>
              </a:buClr>
              <a:buSzPct val="100000"/>
              <a:buFont typeface="Times New Roman" pitchFamily="16" charset="0"/>
              <a:buNone/>
              <a:defRPr sz="1200">
                <a:ea typeface="Microsoft YaHei" charset="-122"/>
                <a:cs typeface="+mn-cs"/>
              </a:defRPr>
            </a:lvl1pPr>
          </a:lstStyle>
          <a:p>
            <a:pPr>
              <a:defRPr/>
            </a:pPr>
            <a:fld id="{9035981C-B4BF-43E8-877B-65F1E506BE21}" type="datetimeFigureOut">
              <a:rPr lang="en-US"/>
              <a:pPr>
                <a:defRPr/>
              </a:pPr>
              <a:t>1/10/2018</a:t>
            </a:fld>
            <a:endParaRPr lang="en-US"/>
          </a:p>
        </p:txBody>
      </p:sp>
      <p:sp>
        <p:nvSpPr>
          <p:cNvPr id="4" name="Footer Placeholder 3"/>
          <p:cNvSpPr>
            <a:spLocks noGrp="1"/>
          </p:cNvSpPr>
          <p:nvPr>
            <p:ph type="ftr" sz="quarter" idx="2"/>
          </p:nvPr>
        </p:nvSpPr>
        <p:spPr>
          <a:xfrm>
            <a:off x="0" y="9553575"/>
            <a:ext cx="3368675" cy="503238"/>
          </a:xfrm>
          <a:prstGeom prst="rect">
            <a:avLst/>
          </a:prstGeom>
        </p:spPr>
        <p:txBody>
          <a:bodyPr vert="horz" lIns="91440" tIns="45720" rIns="91440" bIns="45720" rtlCol="0" anchor="b"/>
          <a:lstStyle>
            <a:lvl1pPr algn="l" hangingPunct="0">
              <a:lnSpc>
                <a:spcPct val="93000"/>
              </a:lnSpc>
              <a:buClr>
                <a:srgbClr val="000000"/>
              </a:buClr>
              <a:buSzPct val="100000"/>
              <a:buFont typeface="Times New Roman" pitchFamily="16" charset="0"/>
              <a:buNone/>
              <a:defRPr sz="1200">
                <a:ea typeface="Microsoft YaHei" charset="-122"/>
                <a:cs typeface="+mn-cs"/>
              </a:defRPr>
            </a:lvl1pPr>
          </a:lstStyle>
          <a:p>
            <a:pPr>
              <a:defRPr/>
            </a:pPr>
            <a:endParaRPr lang="en-US"/>
          </a:p>
        </p:txBody>
      </p:sp>
      <p:sp>
        <p:nvSpPr>
          <p:cNvPr id="5" name="Slide Number Placeholder 4"/>
          <p:cNvSpPr>
            <a:spLocks noGrp="1"/>
          </p:cNvSpPr>
          <p:nvPr>
            <p:ph type="sldNum" sz="quarter" idx="3"/>
          </p:nvPr>
        </p:nvSpPr>
        <p:spPr>
          <a:xfrm>
            <a:off x="4402138" y="9553575"/>
            <a:ext cx="3368675" cy="503238"/>
          </a:xfrm>
          <a:prstGeom prst="rect">
            <a:avLst/>
          </a:prstGeom>
        </p:spPr>
        <p:txBody>
          <a:bodyPr vert="horz" lIns="91440" tIns="45720" rIns="91440" bIns="45720" rtlCol="0" anchor="b"/>
          <a:lstStyle>
            <a:lvl1pPr algn="r" hangingPunct="0">
              <a:lnSpc>
                <a:spcPct val="93000"/>
              </a:lnSpc>
              <a:buClr>
                <a:srgbClr val="000000"/>
              </a:buClr>
              <a:buSzPct val="100000"/>
              <a:buFont typeface="Times New Roman" pitchFamily="16" charset="0"/>
              <a:buNone/>
              <a:defRPr sz="1200">
                <a:ea typeface="Microsoft YaHei" charset="-122"/>
                <a:cs typeface="+mn-cs"/>
              </a:defRPr>
            </a:lvl1pPr>
          </a:lstStyle>
          <a:p>
            <a:pPr>
              <a:defRPr/>
            </a:pPr>
            <a:fld id="{600C2EE8-914F-43C5-8DC2-7A646D1BEF9B}" type="slidenum">
              <a:rPr lang="en-US"/>
              <a:pPr>
                <a:defRPr/>
              </a:pPr>
              <a:t>‹#›</a:t>
            </a:fld>
            <a:endParaRPr lang="en-US"/>
          </a:p>
        </p:txBody>
      </p:sp>
    </p:spTree>
    <p:extLst>
      <p:ext uri="{BB962C8B-B14F-4D97-AF65-F5344CB8AC3E}">
        <p14:creationId xmlns:p14="http://schemas.microsoft.com/office/powerpoint/2010/main" xmlns="" val="2533383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7772400" cy="10058400"/>
          </a:xfrm>
          <a:prstGeom prst="roundRect">
            <a:avLst>
              <a:gd name="adj" fmla="val 19"/>
            </a:avLst>
          </a:prstGeom>
          <a:solidFill>
            <a:srgbClr val="FFFFFF"/>
          </a:solidFill>
          <a:ln w="9360">
            <a:noFill/>
            <a:miter lim="800000"/>
            <a:headEnd/>
            <a:tailEnd/>
          </a:ln>
          <a:effectLst/>
        </p:spPr>
        <p:txBody>
          <a:bodyPr wrap="none" anchor="ctr"/>
          <a:lstStyle/>
          <a:p>
            <a:pPr hangingPunct="0">
              <a:lnSpc>
                <a:spcPct val="93000"/>
              </a:lnSpc>
              <a:buClr>
                <a:srgbClr val="000000"/>
              </a:buClr>
              <a:buSzPct val="100000"/>
              <a:buFont typeface="Times New Roman" pitchFamily="16" charset="0"/>
              <a:buNone/>
              <a:defRPr/>
            </a:pPr>
            <a:endParaRPr lang="en-US">
              <a:ea typeface="Microsoft YaHei" charset="-122"/>
            </a:endParaRPr>
          </a:p>
        </p:txBody>
      </p:sp>
      <p:sp>
        <p:nvSpPr>
          <p:cNvPr id="2050" name="AutoShape 2"/>
          <p:cNvSpPr>
            <a:spLocks noChangeArrowheads="1"/>
          </p:cNvSpPr>
          <p:nvPr/>
        </p:nvSpPr>
        <p:spPr bwMode="auto">
          <a:xfrm>
            <a:off x="0" y="0"/>
            <a:ext cx="7772400" cy="10058400"/>
          </a:xfrm>
          <a:prstGeom prst="roundRect">
            <a:avLst>
              <a:gd name="adj" fmla="val 19"/>
            </a:avLst>
          </a:prstGeom>
          <a:solidFill>
            <a:srgbClr val="FFFFFF"/>
          </a:solidFill>
          <a:ln w="9525">
            <a:noFill/>
            <a:round/>
            <a:headEnd/>
            <a:tailEnd/>
          </a:ln>
          <a:effectLst/>
        </p:spPr>
        <p:txBody>
          <a:bodyPr wrap="none" anchor="ctr"/>
          <a:lstStyle/>
          <a:p>
            <a:pPr hangingPunct="0">
              <a:lnSpc>
                <a:spcPct val="93000"/>
              </a:lnSpc>
              <a:buClr>
                <a:srgbClr val="000000"/>
              </a:buClr>
              <a:buSzPct val="100000"/>
              <a:buFont typeface="Times New Roman" pitchFamily="16" charset="0"/>
              <a:buNone/>
              <a:defRPr/>
            </a:pPr>
            <a:endParaRPr lang="en-US">
              <a:ea typeface="Microsoft YaHei" charset="-122"/>
            </a:endParaRPr>
          </a:p>
        </p:txBody>
      </p:sp>
      <p:sp>
        <p:nvSpPr>
          <p:cNvPr id="25604" name="Rectangle 3"/>
          <p:cNvSpPr>
            <a:spLocks noGrp="1" noRot="1" noChangeAspect="1" noChangeArrowheads="1"/>
          </p:cNvSpPr>
          <p:nvPr>
            <p:ph type="sldImg"/>
          </p:nvPr>
        </p:nvSpPr>
        <p:spPr bwMode="auto">
          <a:xfrm>
            <a:off x="1371600" y="763588"/>
            <a:ext cx="5024438" cy="3767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sp>
      <p:sp>
        <p:nvSpPr>
          <p:cNvPr id="2052" name="Rectangle 4"/>
          <p:cNvSpPr>
            <a:spLocks noGrp="1" noChangeArrowheads="1"/>
          </p:cNvSpPr>
          <p:nvPr>
            <p:ph type="body"/>
          </p:nvPr>
        </p:nvSpPr>
        <p:spPr bwMode="auto">
          <a:xfrm>
            <a:off x="777875" y="4776788"/>
            <a:ext cx="6213475" cy="452120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en-US" noProof="0" smtClean="0"/>
          </a:p>
        </p:txBody>
      </p:sp>
      <p:sp>
        <p:nvSpPr>
          <p:cNvPr id="2053" name="Rectangle 5"/>
          <p:cNvSpPr>
            <a:spLocks noGrp="1" noChangeArrowheads="1"/>
          </p:cNvSpPr>
          <p:nvPr>
            <p:ph type="hdr"/>
          </p:nvPr>
        </p:nvSpPr>
        <p:spPr bwMode="auto">
          <a:xfrm>
            <a:off x="0" y="0"/>
            <a:ext cx="3368675" cy="4984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hangingPunct="0">
              <a:lnSpc>
                <a:spcPct val="95000"/>
              </a:lnSpc>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latin typeface="Times New Roman" pitchFamily="16" charset="0"/>
                <a:ea typeface="Microsoft YaHei" charset="-122"/>
                <a:cs typeface="Segoe UI" charset="0"/>
              </a:defRPr>
            </a:lvl1pPr>
          </a:lstStyle>
          <a:p>
            <a:pPr>
              <a:defRPr/>
            </a:pPr>
            <a:endParaRPr lang="en-US"/>
          </a:p>
        </p:txBody>
      </p:sp>
      <p:sp>
        <p:nvSpPr>
          <p:cNvPr id="2054" name="Rectangle 6"/>
          <p:cNvSpPr>
            <a:spLocks noGrp="1" noChangeArrowheads="1"/>
          </p:cNvSpPr>
          <p:nvPr>
            <p:ph type="dt"/>
          </p:nvPr>
        </p:nvSpPr>
        <p:spPr bwMode="auto">
          <a:xfrm>
            <a:off x="4398963" y="0"/>
            <a:ext cx="3368675" cy="4984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hangingPunct="0">
              <a:lnSpc>
                <a:spcPct val="95000"/>
              </a:lnSpc>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latin typeface="Times New Roman" pitchFamily="16" charset="0"/>
                <a:ea typeface="Microsoft YaHei" charset="-122"/>
                <a:cs typeface="Segoe UI" charset="0"/>
              </a:defRPr>
            </a:lvl1pPr>
          </a:lstStyle>
          <a:p>
            <a:pPr>
              <a:defRPr/>
            </a:pPr>
            <a:endParaRPr lang="en-US"/>
          </a:p>
        </p:txBody>
      </p:sp>
      <p:sp>
        <p:nvSpPr>
          <p:cNvPr id="2055" name="Rectangle 7"/>
          <p:cNvSpPr>
            <a:spLocks noGrp="1" noChangeArrowheads="1"/>
          </p:cNvSpPr>
          <p:nvPr>
            <p:ph type="ftr"/>
          </p:nvPr>
        </p:nvSpPr>
        <p:spPr bwMode="auto">
          <a:xfrm>
            <a:off x="0" y="9555163"/>
            <a:ext cx="3368675" cy="498475"/>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hangingPunct="0">
              <a:lnSpc>
                <a:spcPct val="95000"/>
              </a:lnSpc>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latin typeface="Times New Roman" pitchFamily="16" charset="0"/>
                <a:ea typeface="Microsoft YaHei" charset="-122"/>
                <a:cs typeface="Segoe UI" charset="0"/>
              </a:defRPr>
            </a:lvl1pPr>
          </a:lstStyle>
          <a:p>
            <a:pPr>
              <a:defRPr/>
            </a:pPr>
            <a:endParaRPr lang="en-US"/>
          </a:p>
        </p:txBody>
      </p:sp>
      <p:sp>
        <p:nvSpPr>
          <p:cNvPr id="2056" name="Rectangle 8"/>
          <p:cNvSpPr>
            <a:spLocks noGrp="1" noChangeArrowheads="1"/>
          </p:cNvSpPr>
          <p:nvPr>
            <p:ph type="sldNum"/>
          </p:nvPr>
        </p:nvSpPr>
        <p:spPr bwMode="auto">
          <a:xfrm>
            <a:off x="4398963" y="9555163"/>
            <a:ext cx="3368675" cy="498475"/>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hangingPunct="0">
              <a:lnSpc>
                <a:spcPct val="95000"/>
              </a:lnSpc>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latin typeface="Times New Roman" pitchFamily="16" charset="0"/>
                <a:ea typeface="Microsoft YaHei" charset="-122"/>
                <a:cs typeface="Segoe UI" charset="0"/>
              </a:defRPr>
            </a:lvl1pPr>
          </a:lstStyle>
          <a:p>
            <a:pPr>
              <a:defRPr/>
            </a:pPr>
            <a:fld id="{527791BD-86C1-44E2-8028-A1A35D527C68}" type="slidenum">
              <a:rPr lang="en-US"/>
              <a:pPr>
                <a:defRPr/>
              </a:pPr>
              <a:t>‹#›</a:t>
            </a:fld>
            <a:endParaRPr lang="en-US"/>
          </a:p>
        </p:txBody>
      </p:sp>
    </p:spTree>
    <p:extLst>
      <p:ext uri="{BB962C8B-B14F-4D97-AF65-F5344CB8AC3E}">
        <p14:creationId xmlns:p14="http://schemas.microsoft.com/office/powerpoint/2010/main" xmlns="" val="143596332"/>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6" name="Rectangle 8"/>
          <p:cNvSpPr>
            <a:spLocks noGrp="1" noChangeArrowheads="1"/>
          </p:cNvSpPr>
          <p:nvPr>
            <p:ph type="sldNum" sz="quarter"/>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9pPr>
          </a:lstStyle>
          <a:p>
            <a:pPr eaLnBrk="1"/>
            <a:fld id="{316BC6B0-88D1-4805-B0B8-EAE2296EDE10}" type="slidenum">
              <a:rPr lang="en-US" smtClean="0">
                <a:solidFill>
                  <a:srgbClr val="000000"/>
                </a:solidFill>
                <a:latin typeface="Times New Roman" pitchFamily="18" charset="0"/>
                <a:cs typeface="Segoe UI" pitchFamily="34" charset="0"/>
              </a:rPr>
              <a:pPr eaLnBrk="1"/>
              <a:t>1</a:t>
            </a:fld>
            <a:endParaRPr lang="en-US" smtClean="0">
              <a:solidFill>
                <a:srgbClr val="000000"/>
              </a:solidFill>
              <a:latin typeface="Times New Roman" pitchFamily="18" charset="0"/>
              <a:cs typeface="Segoe UI" pitchFamily="34" charset="0"/>
            </a:endParaRPr>
          </a:p>
        </p:txBody>
      </p:sp>
      <p:sp>
        <p:nvSpPr>
          <p:cNvPr id="26627" name="Rectangle 1"/>
          <p:cNvSpPr>
            <a:spLocks noGrp="1" noRot="1" noChangeAspect="1" noChangeArrowheads="1" noTextEdit="1"/>
          </p:cNvSpPr>
          <p:nvPr>
            <p:ph type="sldImg"/>
          </p:nvPr>
        </p:nvSpPr>
        <p:spPr>
          <a:xfrm>
            <a:off x="1373188" y="763588"/>
            <a:ext cx="5026025" cy="3771900"/>
          </a:xfrm>
          <a:solidFill>
            <a:srgbClr val="FFFFFF"/>
          </a:solidFill>
          <a:ln>
            <a:solidFill>
              <a:srgbClr val="000000"/>
            </a:solidFill>
            <a:miter lim="800000"/>
            <a:headEnd/>
            <a:tailEnd/>
          </a:ln>
        </p:spPr>
      </p:sp>
      <p:sp>
        <p:nvSpPr>
          <p:cNvPr id="26628" name="Rectangle 2"/>
          <p:cNvSpPr>
            <a:spLocks noGrp="1" noChangeArrowheads="1"/>
          </p:cNvSpPr>
          <p:nvPr>
            <p:ph type="body" idx="1"/>
          </p:nvPr>
        </p:nvSpPr>
        <p:spPr>
          <a:xfrm>
            <a:off x="777875" y="4776788"/>
            <a:ext cx="6216650" cy="4525962"/>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en-US"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xfrm>
            <a:off x="1373188" y="755650"/>
            <a:ext cx="5026025" cy="3771900"/>
          </a:xfrm>
          <a:prstGeom prst="rect">
            <a:avLst/>
          </a:prstGeom>
          <a:ln/>
        </p:spPr>
      </p:sp>
      <p:sp>
        <p:nvSpPr>
          <p:cNvPr id="75779" name="Notes Placeholder 2"/>
          <p:cNvSpPr>
            <a:spLocks noGrp="1"/>
          </p:cNvSpPr>
          <p:nvPr>
            <p:ph type="body" idx="1"/>
          </p:nvPr>
        </p:nvSpPr>
        <p:spPr>
          <a:noFill/>
          <a:ln/>
        </p:spPr>
        <p:txBody>
          <a:bodyPr/>
          <a:lstStyle/>
          <a:p>
            <a:endParaRPr lang="en-US" dirty="0" smtClean="0">
              <a:latin typeface="Arial" charset="0"/>
            </a:endParaRPr>
          </a:p>
        </p:txBody>
      </p:sp>
      <p:sp>
        <p:nvSpPr>
          <p:cNvPr id="65540" name="Slide Number Placeholder 3"/>
          <p:cNvSpPr>
            <a:spLocks noGrp="1"/>
          </p:cNvSpPr>
          <p:nvPr>
            <p:ph type="sldNum" sz="quarter" idx="5"/>
          </p:nvPr>
        </p:nvSpPr>
        <p:spPr/>
        <p:txBody>
          <a:bodyPr/>
          <a:lstStyle/>
          <a:p>
            <a:pPr defTabSz="987136">
              <a:defRPr/>
            </a:pPr>
            <a:fld id="{71A18C4F-B87E-437E-B197-FB7CA44A4D7B}" type="slidenum">
              <a:rPr lang="en-US" smtClean="0">
                <a:latin typeface="Arial" charset="0"/>
                <a:sym typeface="Arial" charset="0"/>
              </a:rPr>
              <a:pPr defTabSz="987136">
                <a:defRPr/>
              </a:pPr>
              <a:t>24</a:t>
            </a:fld>
            <a:endParaRPr lang="en-US" dirty="0" smtClean="0">
              <a:latin typeface="Arial" charset="0"/>
              <a:sym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650" y="2349500"/>
            <a:ext cx="8564563" cy="1620838"/>
          </a:xfrm>
        </p:spPr>
        <p:txBody>
          <a:bodyPr/>
          <a:lstStyle/>
          <a:p>
            <a:r>
              <a:rPr lang="en-US" smtClean="0"/>
              <a:t>Click to edit Master title style</a:t>
            </a:r>
            <a:endParaRPr lang="en-US"/>
          </a:p>
        </p:txBody>
      </p:sp>
      <p:sp>
        <p:nvSpPr>
          <p:cNvPr id="3" name="Subtitle 2"/>
          <p:cNvSpPr>
            <a:spLocks noGrp="1"/>
          </p:cNvSpPr>
          <p:nvPr>
            <p:ph type="subTitle" idx="1"/>
          </p:nvPr>
        </p:nvSpPr>
        <p:spPr>
          <a:xfrm>
            <a:off x="1511300" y="4286250"/>
            <a:ext cx="7053263"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3"/>
          <p:cNvSpPr>
            <a:spLocks noGrp="1" noChangeArrowheads="1"/>
          </p:cNvSpPr>
          <p:nvPr>
            <p:ph type="dt" idx="10"/>
          </p:nvPr>
        </p:nvSpPr>
        <p:spPr>
          <a:ln/>
        </p:spPr>
        <p:txBody>
          <a:bodyPr/>
          <a:lstStyle>
            <a:lvl1pPr>
              <a:defRPr/>
            </a:lvl1pPr>
          </a:lstStyle>
          <a:p>
            <a:pPr>
              <a:defRPr/>
            </a:pPr>
            <a:endParaRPr lang="en-US"/>
          </a:p>
        </p:txBody>
      </p:sp>
      <p:sp>
        <p:nvSpPr>
          <p:cNvPr id="5" name="Rectangle 4"/>
          <p:cNvSpPr>
            <a:spLocks noGrp="1" noChangeArrowheads="1"/>
          </p:cNvSpPr>
          <p:nvPr>
            <p:ph type="ftr" idx="11"/>
          </p:nvPr>
        </p:nvSpPr>
        <p:spPr>
          <a:ln/>
        </p:spPr>
        <p:txBody>
          <a:bodyPr/>
          <a:lstStyle>
            <a:lvl1pPr>
              <a:defRPr/>
            </a:lvl1pPr>
          </a:lstStyle>
          <a:p>
            <a:pPr>
              <a:defRPr/>
            </a:pPr>
            <a:endParaRPr lang="en-US"/>
          </a:p>
        </p:txBody>
      </p:sp>
      <p:sp>
        <p:nvSpPr>
          <p:cNvPr id="6" name="Rectangle 5"/>
          <p:cNvSpPr>
            <a:spLocks noGrp="1" noChangeArrowheads="1"/>
          </p:cNvSpPr>
          <p:nvPr>
            <p:ph type="sldNum" idx="12"/>
          </p:nvPr>
        </p:nvSpPr>
        <p:spPr>
          <a:ln/>
        </p:spPr>
        <p:txBody>
          <a:bodyPr/>
          <a:lstStyle>
            <a:lvl1pPr>
              <a:defRPr/>
            </a:lvl1pPr>
          </a:lstStyle>
          <a:p>
            <a:pPr>
              <a:defRPr/>
            </a:pPr>
            <a:fld id="{7353C005-12DC-4F35-9049-8848BFA9A8D1}" type="slidenum">
              <a:rPr lang="en-US"/>
              <a:pPr>
                <a:defRPr/>
              </a:pPr>
              <a:t>‹#›</a:t>
            </a:fld>
            <a:endParaRPr lang="en-US"/>
          </a:p>
        </p:txBody>
      </p:sp>
    </p:spTree>
    <p:extLst>
      <p:ext uri="{BB962C8B-B14F-4D97-AF65-F5344CB8AC3E}">
        <p14:creationId xmlns:p14="http://schemas.microsoft.com/office/powerpoint/2010/main" xmlns="" val="23327223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idx="10"/>
          </p:nvPr>
        </p:nvSpPr>
        <p:spPr>
          <a:ln/>
        </p:spPr>
        <p:txBody>
          <a:bodyPr/>
          <a:lstStyle>
            <a:lvl1pPr>
              <a:defRPr/>
            </a:lvl1pPr>
          </a:lstStyle>
          <a:p>
            <a:pPr>
              <a:defRPr/>
            </a:pPr>
            <a:endParaRPr lang="en-US"/>
          </a:p>
        </p:txBody>
      </p:sp>
      <p:sp>
        <p:nvSpPr>
          <p:cNvPr id="5" name="Rectangle 4"/>
          <p:cNvSpPr>
            <a:spLocks noGrp="1" noChangeArrowheads="1"/>
          </p:cNvSpPr>
          <p:nvPr>
            <p:ph type="ftr" idx="11"/>
          </p:nvPr>
        </p:nvSpPr>
        <p:spPr>
          <a:ln/>
        </p:spPr>
        <p:txBody>
          <a:bodyPr/>
          <a:lstStyle>
            <a:lvl1pPr>
              <a:defRPr/>
            </a:lvl1pPr>
          </a:lstStyle>
          <a:p>
            <a:pPr>
              <a:defRPr/>
            </a:pPr>
            <a:endParaRPr lang="en-US"/>
          </a:p>
        </p:txBody>
      </p:sp>
      <p:sp>
        <p:nvSpPr>
          <p:cNvPr id="6" name="Rectangle 5"/>
          <p:cNvSpPr>
            <a:spLocks noGrp="1" noChangeArrowheads="1"/>
          </p:cNvSpPr>
          <p:nvPr>
            <p:ph type="sldNum" idx="12"/>
          </p:nvPr>
        </p:nvSpPr>
        <p:spPr>
          <a:ln/>
        </p:spPr>
        <p:txBody>
          <a:bodyPr/>
          <a:lstStyle>
            <a:lvl1pPr>
              <a:defRPr/>
            </a:lvl1pPr>
          </a:lstStyle>
          <a:p>
            <a:pPr>
              <a:defRPr/>
            </a:pPr>
            <a:fld id="{EC601219-A445-41FD-B14A-70474E0FF8B0}" type="slidenum">
              <a:rPr lang="en-US"/>
              <a:pPr>
                <a:defRPr/>
              </a:pPr>
              <a:t>‹#›</a:t>
            </a:fld>
            <a:endParaRPr lang="en-US"/>
          </a:p>
        </p:txBody>
      </p:sp>
    </p:spTree>
    <p:extLst>
      <p:ext uri="{BB962C8B-B14F-4D97-AF65-F5344CB8AC3E}">
        <p14:creationId xmlns:p14="http://schemas.microsoft.com/office/powerpoint/2010/main" xmlns="" val="21451327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0913" y="301625"/>
            <a:ext cx="2265362" cy="58483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3238" y="301625"/>
            <a:ext cx="6645275" cy="5848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idx="10"/>
          </p:nvPr>
        </p:nvSpPr>
        <p:spPr>
          <a:ln/>
        </p:spPr>
        <p:txBody>
          <a:bodyPr/>
          <a:lstStyle>
            <a:lvl1pPr>
              <a:defRPr/>
            </a:lvl1pPr>
          </a:lstStyle>
          <a:p>
            <a:pPr>
              <a:defRPr/>
            </a:pPr>
            <a:endParaRPr lang="en-US"/>
          </a:p>
        </p:txBody>
      </p:sp>
      <p:sp>
        <p:nvSpPr>
          <p:cNvPr id="5" name="Rectangle 4"/>
          <p:cNvSpPr>
            <a:spLocks noGrp="1" noChangeArrowheads="1"/>
          </p:cNvSpPr>
          <p:nvPr>
            <p:ph type="ftr" idx="11"/>
          </p:nvPr>
        </p:nvSpPr>
        <p:spPr>
          <a:ln/>
        </p:spPr>
        <p:txBody>
          <a:bodyPr/>
          <a:lstStyle>
            <a:lvl1pPr>
              <a:defRPr/>
            </a:lvl1pPr>
          </a:lstStyle>
          <a:p>
            <a:pPr>
              <a:defRPr/>
            </a:pPr>
            <a:endParaRPr lang="en-US"/>
          </a:p>
        </p:txBody>
      </p:sp>
      <p:sp>
        <p:nvSpPr>
          <p:cNvPr id="6" name="Rectangle 5"/>
          <p:cNvSpPr>
            <a:spLocks noGrp="1" noChangeArrowheads="1"/>
          </p:cNvSpPr>
          <p:nvPr>
            <p:ph type="sldNum" idx="12"/>
          </p:nvPr>
        </p:nvSpPr>
        <p:spPr>
          <a:ln/>
        </p:spPr>
        <p:txBody>
          <a:bodyPr/>
          <a:lstStyle>
            <a:lvl1pPr>
              <a:defRPr/>
            </a:lvl1pPr>
          </a:lstStyle>
          <a:p>
            <a:pPr>
              <a:defRPr/>
            </a:pPr>
            <a:fld id="{A2CF60E6-4E24-4C64-9563-C550F415C614}" type="slidenum">
              <a:rPr lang="en-US"/>
              <a:pPr>
                <a:defRPr/>
              </a:pPr>
              <a:t>‹#›</a:t>
            </a:fld>
            <a:endParaRPr lang="en-US"/>
          </a:p>
        </p:txBody>
      </p:sp>
    </p:spTree>
    <p:extLst>
      <p:ext uri="{BB962C8B-B14F-4D97-AF65-F5344CB8AC3E}">
        <p14:creationId xmlns:p14="http://schemas.microsoft.com/office/powerpoint/2010/main" xmlns="" val="14654320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3"/>
          <p:cNvSpPr>
            <a:spLocks noGrp="1" noChangeArrowheads="1"/>
          </p:cNvSpPr>
          <p:nvPr>
            <p:ph type="dt" idx="10"/>
          </p:nvPr>
        </p:nvSpPr>
        <p:spPr>
          <a:ln/>
        </p:spPr>
        <p:txBody>
          <a:bodyPr/>
          <a:lstStyle>
            <a:lvl1pPr>
              <a:defRPr/>
            </a:lvl1pPr>
          </a:lstStyle>
          <a:p>
            <a:pPr>
              <a:defRPr/>
            </a:pPr>
            <a:endParaRPr lang="en-US"/>
          </a:p>
        </p:txBody>
      </p:sp>
      <p:sp>
        <p:nvSpPr>
          <p:cNvPr id="4" name="Rectangle 4"/>
          <p:cNvSpPr>
            <a:spLocks noGrp="1" noChangeArrowheads="1"/>
          </p:cNvSpPr>
          <p:nvPr>
            <p:ph type="ftr" idx="11"/>
          </p:nvPr>
        </p:nvSpPr>
        <p:spPr>
          <a:ln/>
        </p:spPr>
        <p:txBody>
          <a:bodyPr/>
          <a:lstStyle>
            <a:lvl1pPr>
              <a:defRPr/>
            </a:lvl1pPr>
          </a:lstStyle>
          <a:p>
            <a:pPr>
              <a:defRPr/>
            </a:pPr>
            <a:endParaRPr lang="en-US"/>
          </a:p>
        </p:txBody>
      </p:sp>
      <p:sp>
        <p:nvSpPr>
          <p:cNvPr id="5" name="Rectangle 5"/>
          <p:cNvSpPr>
            <a:spLocks noGrp="1" noChangeArrowheads="1"/>
          </p:cNvSpPr>
          <p:nvPr>
            <p:ph type="sldNum" idx="12"/>
          </p:nvPr>
        </p:nvSpPr>
        <p:spPr>
          <a:ln/>
        </p:spPr>
        <p:txBody>
          <a:bodyPr/>
          <a:lstStyle>
            <a:lvl1pPr>
              <a:defRPr/>
            </a:lvl1pPr>
          </a:lstStyle>
          <a:p>
            <a:pPr>
              <a:defRPr/>
            </a:pPr>
            <a:fld id="{50A25CE2-D191-4D9F-816C-6A087203AB7F}" type="slidenum">
              <a:rPr lang="en-US"/>
              <a:pPr>
                <a:defRPr/>
              </a:pPr>
              <a:t>‹#›</a:t>
            </a:fld>
            <a:endParaRPr lang="en-US"/>
          </a:p>
        </p:txBody>
      </p:sp>
    </p:spTree>
    <p:extLst>
      <p:ext uri="{BB962C8B-B14F-4D97-AF65-F5344CB8AC3E}">
        <p14:creationId xmlns:p14="http://schemas.microsoft.com/office/powerpoint/2010/main" xmlns="" val="29539380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idx="10"/>
          </p:nvPr>
        </p:nvSpPr>
        <p:spPr>
          <a:ln/>
        </p:spPr>
        <p:txBody>
          <a:bodyPr/>
          <a:lstStyle>
            <a:lvl1pPr>
              <a:defRPr/>
            </a:lvl1pPr>
          </a:lstStyle>
          <a:p>
            <a:pPr>
              <a:defRPr/>
            </a:pPr>
            <a:endParaRPr lang="en-US"/>
          </a:p>
        </p:txBody>
      </p:sp>
      <p:sp>
        <p:nvSpPr>
          <p:cNvPr id="5" name="Rectangle 4"/>
          <p:cNvSpPr>
            <a:spLocks noGrp="1" noChangeArrowheads="1"/>
          </p:cNvSpPr>
          <p:nvPr>
            <p:ph type="ftr" idx="11"/>
          </p:nvPr>
        </p:nvSpPr>
        <p:spPr>
          <a:ln/>
        </p:spPr>
        <p:txBody>
          <a:bodyPr/>
          <a:lstStyle>
            <a:lvl1pPr>
              <a:defRPr/>
            </a:lvl1pPr>
          </a:lstStyle>
          <a:p>
            <a:pPr>
              <a:defRPr/>
            </a:pPr>
            <a:endParaRPr lang="en-US"/>
          </a:p>
        </p:txBody>
      </p:sp>
      <p:sp>
        <p:nvSpPr>
          <p:cNvPr id="6" name="Rectangle 5"/>
          <p:cNvSpPr>
            <a:spLocks noGrp="1" noChangeArrowheads="1"/>
          </p:cNvSpPr>
          <p:nvPr>
            <p:ph type="sldNum" idx="12"/>
          </p:nvPr>
        </p:nvSpPr>
        <p:spPr>
          <a:ln/>
        </p:spPr>
        <p:txBody>
          <a:bodyPr/>
          <a:lstStyle>
            <a:lvl1pPr>
              <a:defRPr/>
            </a:lvl1pPr>
          </a:lstStyle>
          <a:p>
            <a:pPr>
              <a:defRPr/>
            </a:pPr>
            <a:fld id="{B83F2E75-995C-4D75-A778-E1729DC80F7E}" type="slidenum">
              <a:rPr lang="en-US"/>
              <a:pPr>
                <a:defRPr/>
              </a:pPr>
              <a:t>‹#›</a:t>
            </a:fld>
            <a:endParaRPr lang="en-US"/>
          </a:p>
        </p:txBody>
      </p:sp>
    </p:spTree>
    <p:extLst>
      <p:ext uri="{BB962C8B-B14F-4D97-AF65-F5344CB8AC3E}">
        <p14:creationId xmlns:p14="http://schemas.microsoft.com/office/powerpoint/2010/main" xmlns="" val="5176404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5338" y="4859338"/>
            <a:ext cx="8564562" cy="15017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95338" y="3205163"/>
            <a:ext cx="8564562"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endParaRPr lang="en-US"/>
          </a:p>
        </p:txBody>
      </p:sp>
      <p:sp>
        <p:nvSpPr>
          <p:cNvPr id="5" name="Rectangle 4"/>
          <p:cNvSpPr>
            <a:spLocks noGrp="1" noChangeArrowheads="1"/>
          </p:cNvSpPr>
          <p:nvPr>
            <p:ph type="ftr" idx="11"/>
          </p:nvPr>
        </p:nvSpPr>
        <p:spPr>
          <a:ln/>
        </p:spPr>
        <p:txBody>
          <a:bodyPr/>
          <a:lstStyle>
            <a:lvl1pPr>
              <a:defRPr/>
            </a:lvl1pPr>
          </a:lstStyle>
          <a:p>
            <a:pPr>
              <a:defRPr/>
            </a:pPr>
            <a:endParaRPr lang="en-US"/>
          </a:p>
        </p:txBody>
      </p:sp>
      <p:sp>
        <p:nvSpPr>
          <p:cNvPr id="6" name="Rectangle 5"/>
          <p:cNvSpPr>
            <a:spLocks noGrp="1" noChangeArrowheads="1"/>
          </p:cNvSpPr>
          <p:nvPr>
            <p:ph type="sldNum" idx="12"/>
          </p:nvPr>
        </p:nvSpPr>
        <p:spPr>
          <a:ln/>
        </p:spPr>
        <p:txBody>
          <a:bodyPr/>
          <a:lstStyle>
            <a:lvl1pPr>
              <a:defRPr/>
            </a:lvl1pPr>
          </a:lstStyle>
          <a:p>
            <a:pPr>
              <a:defRPr/>
            </a:pPr>
            <a:fld id="{5A91D85B-7DB5-4DF9-9956-F2E18BBD0C4C}" type="slidenum">
              <a:rPr lang="en-US"/>
              <a:pPr>
                <a:defRPr/>
              </a:pPr>
              <a:t>‹#›</a:t>
            </a:fld>
            <a:endParaRPr lang="en-US"/>
          </a:p>
        </p:txBody>
      </p:sp>
    </p:spTree>
    <p:extLst>
      <p:ext uri="{BB962C8B-B14F-4D97-AF65-F5344CB8AC3E}">
        <p14:creationId xmlns:p14="http://schemas.microsoft.com/office/powerpoint/2010/main" xmlns="" val="11489697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3238" y="1768475"/>
            <a:ext cx="4354512" cy="4381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10150" y="1768475"/>
            <a:ext cx="4354513" cy="4381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dt" idx="10"/>
          </p:nvPr>
        </p:nvSpPr>
        <p:spPr>
          <a:ln/>
        </p:spPr>
        <p:txBody>
          <a:bodyPr/>
          <a:lstStyle>
            <a:lvl1pPr>
              <a:defRPr/>
            </a:lvl1pPr>
          </a:lstStyle>
          <a:p>
            <a:pPr>
              <a:defRPr/>
            </a:pPr>
            <a:endParaRPr lang="en-US"/>
          </a:p>
        </p:txBody>
      </p:sp>
      <p:sp>
        <p:nvSpPr>
          <p:cNvPr id="6" name="Rectangle 4"/>
          <p:cNvSpPr>
            <a:spLocks noGrp="1" noChangeArrowheads="1"/>
          </p:cNvSpPr>
          <p:nvPr>
            <p:ph type="ftr" idx="11"/>
          </p:nvPr>
        </p:nvSpPr>
        <p:spPr>
          <a:ln/>
        </p:spPr>
        <p:txBody>
          <a:bodyPr/>
          <a:lstStyle>
            <a:lvl1pPr>
              <a:defRPr/>
            </a:lvl1pPr>
          </a:lstStyle>
          <a:p>
            <a:pPr>
              <a:defRPr/>
            </a:pPr>
            <a:endParaRPr lang="en-US"/>
          </a:p>
        </p:txBody>
      </p:sp>
      <p:sp>
        <p:nvSpPr>
          <p:cNvPr id="7" name="Rectangle 5"/>
          <p:cNvSpPr>
            <a:spLocks noGrp="1" noChangeArrowheads="1"/>
          </p:cNvSpPr>
          <p:nvPr>
            <p:ph type="sldNum" idx="12"/>
          </p:nvPr>
        </p:nvSpPr>
        <p:spPr>
          <a:ln/>
        </p:spPr>
        <p:txBody>
          <a:bodyPr/>
          <a:lstStyle>
            <a:lvl1pPr>
              <a:defRPr/>
            </a:lvl1pPr>
          </a:lstStyle>
          <a:p>
            <a:pPr>
              <a:defRPr/>
            </a:pPr>
            <a:fld id="{96EA47CB-3727-4C23-B4F1-B317FCE0E352}" type="slidenum">
              <a:rPr lang="en-US"/>
              <a:pPr>
                <a:defRPr/>
              </a:pPr>
              <a:t>‹#›</a:t>
            </a:fld>
            <a:endParaRPr lang="en-US"/>
          </a:p>
        </p:txBody>
      </p:sp>
    </p:spTree>
    <p:extLst>
      <p:ext uri="{BB962C8B-B14F-4D97-AF65-F5344CB8AC3E}">
        <p14:creationId xmlns:p14="http://schemas.microsoft.com/office/powerpoint/2010/main" xmlns="" val="4045802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3238" y="303213"/>
            <a:ext cx="9069387" cy="1260475"/>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3238" y="1692275"/>
            <a:ext cx="4452937"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3238" y="2398713"/>
            <a:ext cx="4452937" cy="43576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18100" y="1692275"/>
            <a:ext cx="4454525"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18100" y="2398713"/>
            <a:ext cx="4454525" cy="43576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noChangeArrowheads="1"/>
          </p:cNvSpPr>
          <p:nvPr>
            <p:ph type="dt" idx="10"/>
          </p:nvPr>
        </p:nvSpPr>
        <p:spPr>
          <a:ln/>
        </p:spPr>
        <p:txBody>
          <a:bodyPr/>
          <a:lstStyle>
            <a:lvl1pPr>
              <a:defRPr/>
            </a:lvl1pPr>
          </a:lstStyle>
          <a:p>
            <a:pPr>
              <a:defRPr/>
            </a:pPr>
            <a:endParaRPr lang="en-US"/>
          </a:p>
        </p:txBody>
      </p:sp>
      <p:sp>
        <p:nvSpPr>
          <p:cNvPr id="8" name="Rectangle 4"/>
          <p:cNvSpPr>
            <a:spLocks noGrp="1" noChangeArrowheads="1"/>
          </p:cNvSpPr>
          <p:nvPr>
            <p:ph type="ftr" idx="11"/>
          </p:nvPr>
        </p:nvSpPr>
        <p:spPr>
          <a:ln/>
        </p:spPr>
        <p:txBody>
          <a:bodyPr/>
          <a:lstStyle>
            <a:lvl1pPr>
              <a:defRPr/>
            </a:lvl1pPr>
          </a:lstStyle>
          <a:p>
            <a:pPr>
              <a:defRPr/>
            </a:pPr>
            <a:endParaRPr lang="en-US"/>
          </a:p>
        </p:txBody>
      </p:sp>
      <p:sp>
        <p:nvSpPr>
          <p:cNvPr id="9" name="Rectangle 5"/>
          <p:cNvSpPr>
            <a:spLocks noGrp="1" noChangeArrowheads="1"/>
          </p:cNvSpPr>
          <p:nvPr>
            <p:ph type="sldNum" idx="12"/>
          </p:nvPr>
        </p:nvSpPr>
        <p:spPr>
          <a:ln/>
        </p:spPr>
        <p:txBody>
          <a:bodyPr/>
          <a:lstStyle>
            <a:lvl1pPr>
              <a:defRPr/>
            </a:lvl1pPr>
          </a:lstStyle>
          <a:p>
            <a:pPr>
              <a:defRPr/>
            </a:pPr>
            <a:fld id="{D66E41D2-C5FD-48BC-8651-717EF07B383B}" type="slidenum">
              <a:rPr lang="en-US"/>
              <a:pPr>
                <a:defRPr/>
              </a:pPr>
              <a:t>‹#›</a:t>
            </a:fld>
            <a:endParaRPr lang="en-US"/>
          </a:p>
        </p:txBody>
      </p:sp>
    </p:spTree>
    <p:extLst>
      <p:ext uri="{BB962C8B-B14F-4D97-AF65-F5344CB8AC3E}">
        <p14:creationId xmlns:p14="http://schemas.microsoft.com/office/powerpoint/2010/main" xmlns="" val="2872840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3"/>
          <p:cNvSpPr>
            <a:spLocks noGrp="1" noChangeArrowheads="1"/>
          </p:cNvSpPr>
          <p:nvPr>
            <p:ph type="dt" idx="10"/>
          </p:nvPr>
        </p:nvSpPr>
        <p:spPr>
          <a:ln/>
        </p:spPr>
        <p:txBody>
          <a:bodyPr/>
          <a:lstStyle>
            <a:lvl1pPr>
              <a:defRPr/>
            </a:lvl1pPr>
          </a:lstStyle>
          <a:p>
            <a:pPr>
              <a:defRPr/>
            </a:pPr>
            <a:endParaRPr lang="en-US"/>
          </a:p>
        </p:txBody>
      </p:sp>
      <p:sp>
        <p:nvSpPr>
          <p:cNvPr id="4" name="Rectangle 4"/>
          <p:cNvSpPr>
            <a:spLocks noGrp="1" noChangeArrowheads="1"/>
          </p:cNvSpPr>
          <p:nvPr>
            <p:ph type="ftr" idx="11"/>
          </p:nvPr>
        </p:nvSpPr>
        <p:spPr>
          <a:ln/>
        </p:spPr>
        <p:txBody>
          <a:bodyPr/>
          <a:lstStyle>
            <a:lvl1pPr>
              <a:defRPr/>
            </a:lvl1pPr>
          </a:lstStyle>
          <a:p>
            <a:pPr>
              <a:defRPr/>
            </a:pPr>
            <a:endParaRPr lang="en-US"/>
          </a:p>
        </p:txBody>
      </p:sp>
      <p:sp>
        <p:nvSpPr>
          <p:cNvPr id="5" name="Rectangle 5"/>
          <p:cNvSpPr>
            <a:spLocks noGrp="1" noChangeArrowheads="1"/>
          </p:cNvSpPr>
          <p:nvPr>
            <p:ph type="sldNum" idx="12"/>
          </p:nvPr>
        </p:nvSpPr>
        <p:spPr>
          <a:ln/>
        </p:spPr>
        <p:txBody>
          <a:bodyPr/>
          <a:lstStyle>
            <a:lvl1pPr>
              <a:defRPr/>
            </a:lvl1pPr>
          </a:lstStyle>
          <a:p>
            <a:pPr>
              <a:defRPr/>
            </a:pPr>
            <a:fld id="{A18C4601-4DD3-4EFB-9BEA-D185BEEB3AE3}" type="slidenum">
              <a:rPr lang="en-US"/>
              <a:pPr>
                <a:defRPr/>
              </a:pPr>
              <a:t>‹#›</a:t>
            </a:fld>
            <a:endParaRPr lang="en-US"/>
          </a:p>
        </p:txBody>
      </p:sp>
    </p:spTree>
    <p:extLst>
      <p:ext uri="{BB962C8B-B14F-4D97-AF65-F5344CB8AC3E}">
        <p14:creationId xmlns:p14="http://schemas.microsoft.com/office/powerpoint/2010/main" xmlns="" val="21959102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endParaRPr lang="en-US"/>
          </a:p>
        </p:txBody>
      </p:sp>
      <p:sp>
        <p:nvSpPr>
          <p:cNvPr id="3" name="Rectangle 4"/>
          <p:cNvSpPr>
            <a:spLocks noGrp="1" noChangeArrowheads="1"/>
          </p:cNvSpPr>
          <p:nvPr>
            <p:ph type="ftr" idx="11"/>
          </p:nvPr>
        </p:nvSpPr>
        <p:spPr>
          <a:ln/>
        </p:spPr>
        <p:txBody>
          <a:bodyPr/>
          <a:lstStyle>
            <a:lvl1pPr>
              <a:defRPr/>
            </a:lvl1pPr>
          </a:lstStyle>
          <a:p>
            <a:pPr>
              <a:defRPr/>
            </a:pPr>
            <a:endParaRPr lang="en-US"/>
          </a:p>
        </p:txBody>
      </p:sp>
      <p:sp>
        <p:nvSpPr>
          <p:cNvPr id="4" name="Rectangle 5"/>
          <p:cNvSpPr>
            <a:spLocks noGrp="1" noChangeArrowheads="1"/>
          </p:cNvSpPr>
          <p:nvPr>
            <p:ph type="sldNum" idx="12"/>
          </p:nvPr>
        </p:nvSpPr>
        <p:spPr>
          <a:ln/>
        </p:spPr>
        <p:txBody>
          <a:bodyPr/>
          <a:lstStyle>
            <a:lvl1pPr>
              <a:defRPr/>
            </a:lvl1pPr>
          </a:lstStyle>
          <a:p>
            <a:pPr>
              <a:defRPr/>
            </a:pPr>
            <a:fld id="{8042B770-3F8F-4E69-86A1-D19141920F74}" type="slidenum">
              <a:rPr lang="en-US"/>
              <a:pPr>
                <a:defRPr/>
              </a:pPr>
              <a:t>‹#›</a:t>
            </a:fld>
            <a:endParaRPr lang="en-US"/>
          </a:p>
        </p:txBody>
      </p:sp>
    </p:spTree>
    <p:extLst>
      <p:ext uri="{BB962C8B-B14F-4D97-AF65-F5344CB8AC3E}">
        <p14:creationId xmlns:p14="http://schemas.microsoft.com/office/powerpoint/2010/main" xmlns="" val="34638018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238" y="301625"/>
            <a:ext cx="3314700" cy="1281113"/>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40175" y="301625"/>
            <a:ext cx="5632450" cy="64547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3238" y="1582738"/>
            <a:ext cx="3314700" cy="51736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idx="10"/>
          </p:nvPr>
        </p:nvSpPr>
        <p:spPr>
          <a:ln/>
        </p:spPr>
        <p:txBody>
          <a:bodyPr/>
          <a:lstStyle>
            <a:lvl1pPr>
              <a:defRPr/>
            </a:lvl1pPr>
          </a:lstStyle>
          <a:p>
            <a:pPr>
              <a:defRPr/>
            </a:pPr>
            <a:endParaRPr lang="en-US"/>
          </a:p>
        </p:txBody>
      </p:sp>
      <p:sp>
        <p:nvSpPr>
          <p:cNvPr id="6" name="Rectangle 4"/>
          <p:cNvSpPr>
            <a:spLocks noGrp="1" noChangeArrowheads="1"/>
          </p:cNvSpPr>
          <p:nvPr>
            <p:ph type="ftr" idx="11"/>
          </p:nvPr>
        </p:nvSpPr>
        <p:spPr>
          <a:ln/>
        </p:spPr>
        <p:txBody>
          <a:bodyPr/>
          <a:lstStyle>
            <a:lvl1pPr>
              <a:defRPr/>
            </a:lvl1pPr>
          </a:lstStyle>
          <a:p>
            <a:pPr>
              <a:defRPr/>
            </a:pPr>
            <a:endParaRPr lang="en-US"/>
          </a:p>
        </p:txBody>
      </p:sp>
      <p:sp>
        <p:nvSpPr>
          <p:cNvPr id="7" name="Rectangle 5"/>
          <p:cNvSpPr>
            <a:spLocks noGrp="1" noChangeArrowheads="1"/>
          </p:cNvSpPr>
          <p:nvPr>
            <p:ph type="sldNum" idx="12"/>
          </p:nvPr>
        </p:nvSpPr>
        <p:spPr>
          <a:ln/>
        </p:spPr>
        <p:txBody>
          <a:bodyPr/>
          <a:lstStyle>
            <a:lvl1pPr>
              <a:defRPr/>
            </a:lvl1pPr>
          </a:lstStyle>
          <a:p>
            <a:pPr>
              <a:defRPr/>
            </a:pPr>
            <a:fld id="{E394F6FC-B006-41C4-8F2E-FC90173AF957}" type="slidenum">
              <a:rPr lang="en-US"/>
              <a:pPr>
                <a:defRPr/>
              </a:pPr>
              <a:t>‹#›</a:t>
            </a:fld>
            <a:endParaRPr lang="en-US"/>
          </a:p>
        </p:txBody>
      </p:sp>
    </p:spTree>
    <p:extLst>
      <p:ext uri="{BB962C8B-B14F-4D97-AF65-F5344CB8AC3E}">
        <p14:creationId xmlns:p14="http://schemas.microsoft.com/office/powerpoint/2010/main" xmlns="" val="28097459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4850" y="5294313"/>
            <a:ext cx="6045200" cy="623887"/>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74850" y="676275"/>
            <a:ext cx="6045200"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74850" y="5918200"/>
            <a:ext cx="6045200" cy="889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idx="10"/>
          </p:nvPr>
        </p:nvSpPr>
        <p:spPr>
          <a:ln/>
        </p:spPr>
        <p:txBody>
          <a:bodyPr/>
          <a:lstStyle>
            <a:lvl1pPr>
              <a:defRPr/>
            </a:lvl1pPr>
          </a:lstStyle>
          <a:p>
            <a:pPr>
              <a:defRPr/>
            </a:pPr>
            <a:endParaRPr lang="en-US"/>
          </a:p>
        </p:txBody>
      </p:sp>
      <p:sp>
        <p:nvSpPr>
          <p:cNvPr id="6" name="Rectangle 4"/>
          <p:cNvSpPr>
            <a:spLocks noGrp="1" noChangeArrowheads="1"/>
          </p:cNvSpPr>
          <p:nvPr>
            <p:ph type="ftr" idx="11"/>
          </p:nvPr>
        </p:nvSpPr>
        <p:spPr>
          <a:ln/>
        </p:spPr>
        <p:txBody>
          <a:bodyPr/>
          <a:lstStyle>
            <a:lvl1pPr>
              <a:defRPr/>
            </a:lvl1pPr>
          </a:lstStyle>
          <a:p>
            <a:pPr>
              <a:defRPr/>
            </a:pPr>
            <a:endParaRPr lang="en-US"/>
          </a:p>
        </p:txBody>
      </p:sp>
      <p:sp>
        <p:nvSpPr>
          <p:cNvPr id="7" name="Rectangle 5"/>
          <p:cNvSpPr>
            <a:spLocks noGrp="1" noChangeArrowheads="1"/>
          </p:cNvSpPr>
          <p:nvPr>
            <p:ph type="sldNum" idx="12"/>
          </p:nvPr>
        </p:nvSpPr>
        <p:spPr>
          <a:ln/>
        </p:spPr>
        <p:txBody>
          <a:bodyPr/>
          <a:lstStyle>
            <a:lvl1pPr>
              <a:defRPr/>
            </a:lvl1pPr>
          </a:lstStyle>
          <a:p>
            <a:pPr>
              <a:defRPr/>
            </a:pPr>
            <a:fld id="{D35EB011-AC62-4004-86EA-37E305FD80FF}" type="slidenum">
              <a:rPr lang="en-US"/>
              <a:pPr>
                <a:defRPr/>
              </a:pPr>
              <a:t>‹#›</a:t>
            </a:fld>
            <a:endParaRPr lang="en-US"/>
          </a:p>
        </p:txBody>
      </p:sp>
    </p:spTree>
    <p:extLst>
      <p:ext uri="{BB962C8B-B14F-4D97-AF65-F5344CB8AC3E}">
        <p14:creationId xmlns:p14="http://schemas.microsoft.com/office/powerpoint/2010/main" xmlns="" val="1005334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503238" y="301625"/>
            <a:ext cx="9063037" cy="1257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0" tIns="0" rIns="0" bIns="0" numCol="1" anchor="ctr" anchorCtr="0" compatLnSpc="1">
            <a:prstTxWarp prst="textNoShape">
              <a:avLst/>
            </a:prstTxWarp>
          </a:bodyPr>
          <a:lstStyle/>
          <a:p>
            <a:pPr lvl="0"/>
            <a:r>
              <a:rPr lang="en-GB" smtClean="0"/>
              <a:t>Click to edit the title text format</a:t>
            </a:r>
          </a:p>
        </p:txBody>
      </p:sp>
      <p:sp>
        <p:nvSpPr>
          <p:cNvPr id="1027" name="Rectangle 2"/>
          <p:cNvSpPr>
            <a:spLocks noGrp="1" noChangeArrowheads="1"/>
          </p:cNvSpPr>
          <p:nvPr>
            <p:ph type="body" idx="1"/>
          </p:nvPr>
        </p:nvSpPr>
        <p:spPr bwMode="auto">
          <a:xfrm>
            <a:off x="503238" y="1768475"/>
            <a:ext cx="8861425" cy="4381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0" tIns="28080" rIns="0" bIns="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2" name="Rectangle 3"/>
          <p:cNvSpPr>
            <a:spLocks noGrp="1" noChangeArrowheads="1"/>
          </p:cNvSpPr>
          <p:nvPr>
            <p:ph type="dt"/>
          </p:nvPr>
        </p:nvSpPr>
        <p:spPr bwMode="auto">
          <a:xfrm>
            <a:off x="503238" y="6888163"/>
            <a:ext cx="2341562" cy="5159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hangingPunct="0">
              <a:lnSpc>
                <a:spcPct val="93000"/>
              </a:lnSpc>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ea typeface="Microsoft YaHei" charset="-122"/>
                <a:cs typeface="+mn-cs"/>
              </a:defRPr>
            </a:lvl1pPr>
          </a:lstStyle>
          <a:p>
            <a:pPr>
              <a:defRPr/>
            </a:pPr>
            <a:endParaRPr lang="en-US"/>
          </a:p>
        </p:txBody>
      </p:sp>
      <p:sp>
        <p:nvSpPr>
          <p:cNvPr id="1028" name="Rectangle 4"/>
          <p:cNvSpPr>
            <a:spLocks noGrp="1" noChangeArrowheads="1"/>
          </p:cNvSpPr>
          <p:nvPr>
            <p:ph type="ftr"/>
          </p:nvPr>
        </p:nvSpPr>
        <p:spPr bwMode="auto">
          <a:xfrm>
            <a:off x="3446463" y="6888163"/>
            <a:ext cx="3189287" cy="5159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hangingPunct="0">
              <a:lnSpc>
                <a:spcPct val="93000"/>
              </a:lnSpc>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ea typeface="Microsoft YaHei" charset="-122"/>
                <a:cs typeface="+mn-cs"/>
              </a:defRPr>
            </a:lvl1pPr>
          </a:lstStyle>
          <a:p>
            <a:pPr>
              <a:defRPr/>
            </a:pPr>
            <a:endParaRPr lang="en-US"/>
          </a:p>
        </p:txBody>
      </p:sp>
      <p:sp>
        <p:nvSpPr>
          <p:cNvPr id="1029" name="Rectangle 5"/>
          <p:cNvSpPr>
            <a:spLocks noGrp="1" noChangeArrowheads="1"/>
          </p:cNvSpPr>
          <p:nvPr>
            <p:ph type="sldNum"/>
          </p:nvPr>
        </p:nvSpPr>
        <p:spPr bwMode="auto">
          <a:xfrm>
            <a:off x="7224713" y="6888163"/>
            <a:ext cx="2343150" cy="5159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hangingPunct="0">
              <a:lnSpc>
                <a:spcPct val="93000"/>
              </a:lnSpc>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ea typeface="Microsoft YaHei" charset="-122"/>
                <a:cs typeface="+mn-cs"/>
              </a:defRPr>
            </a:lvl1pPr>
          </a:lstStyle>
          <a:p>
            <a:pPr>
              <a:defRPr/>
            </a:pPr>
            <a:fld id="{FDA82D55-422B-4690-9B32-F4D513F2DE3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57200" rtl="0" eaLnBrk="0" fontAlgn="base" hangingPunct="0">
        <a:lnSpc>
          <a:spcPct val="93000"/>
        </a:lnSpc>
        <a:spcBef>
          <a:spcPct val="0"/>
        </a:spcBef>
        <a:spcAft>
          <a:spcPct val="0"/>
        </a:spcAft>
        <a:buClr>
          <a:srgbClr val="000000"/>
        </a:buClr>
        <a:buSzPct val="100000"/>
        <a:buFont typeface="Times New Roman" pitchFamily="18" charset="0"/>
        <a:defRPr sz="3200" b="1">
          <a:solidFill>
            <a:srgbClr val="0070C0"/>
          </a:solidFill>
          <a:latin typeface="Segoe UI" pitchFamily="34" charset="0"/>
          <a:ea typeface="Segoe UI" pitchFamily="34" charset="0"/>
          <a:cs typeface="Segoe UI" pitchFamily="34" charset="0"/>
        </a:defRPr>
      </a:lvl1pPr>
      <a:lvl2pPr algn="ctr" defTabSz="457200" rtl="0" eaLnBrk="0" fontAlgn="base" hangingPunct="0">
        <a:lnSpc>
          <a:spcPct val="93000"/>
        </a:lnSpc>
        <a:spcBef>
          <a:spcPct val="0"/>
        </a:spcBef>
        <a:spcAft>
          <a:spcPct val="0"/>
        </a:spcAft>
        <a:buClr>
          <a:srgbClr val="000000"/>
        </a:buClr>
        <a:buSzPct val="100000"/>
        <a:buFont typeface="Times New Roman" pitchFamily="18" charset="0"/>
        <a:defRPr sz="3200" b="1">
          <a:solidFill>
            <a:srgbClr val="0070C0"/>
          </a:solidFill>
          <a:latin typeface="Segoe UI" charset="0"/>
          <a:ea typeface="Microsoft YaHei" charset="-122"/>
          <a:cs typeface="Segoe UI" charset="0"/>
        </a:defRPr>
      </a:lvl2pPr>
      <a:lvl3pPr algn="ctr" defTabSz="457200" rtl="0" eaLnBrk="0" fontAlgn="base" hangingPunct="0">
        <a:lnSpc>
          <a:spcPct val="93000"/>
        </a:lnSpc>
        <a:spcBef>
          <a:spcPct val="0"/>
        </a:spcBef>
        <a:spcAft>
          <a:spcPct val="0"/>
        </a:spcAft>
        <a:buClr>
          <a:srgbClr val="000000"/>
        </a:buClr>
        <a:buSzPct val="100000"/>
        <a:buFont typeface="Times New Roman" pitchFamily="18" charset="0"/>
        <a:defRPr sz="3200" b="1">
          <a:solidFill>
            <a:srgbClr val="0070C0"/>
          </a:solidFill>
          <a:latin typeface="Segoe UI" charset="0"/>
          <a:ea typeface="Microsoft YaHei" charset="-122"/>
          <a:cs typeface="Segoe UI" charset="0"/>
        </a:defRPr>
      </a:lvl3pPr>
      <a:lvl4pPr algn="ctr" defTabSz="457200" rtl="0" eaLnBrk="0" fontAlgn="base" hangingPunct="0">
        <a:lnSpc>
          <a:spcPct val="93000"/>
        </a:lnSpc>
        <a:spcBef>
          <a:spcPct val="0"/>
        </a:spcBef>
        <a:spcAft>
          <a:spcPct val="0"/>
        </a:spcAft>
        <a:buClr>
          <a:srgbClr val="000000"/>
        </a:buClr>
        <a:buSzPct val="100000"/>
        <a:buFont typeface="Times New Roman" pitchFamily="18" charset="0"/>
        <a:defRPr sz="3200" b="1">
          <a:solidFill>
            <a:srgbClr val="0070C0"/>
          </a:solidFill>
          <a:latin typeface="Segoe UI" charset="0"/>
          <a:ea typeface="Microsoft YaHei" charset="-122"/>
          <a:cs typeface="Segoe UI" charset="0"/>
        </a:defRPr>
      </a:lvl4pPr>
      <a:lvl5pPr algn="ctr" defTabSz="457200" rtl="0" eaLnBrk="0" fontAlgn="base" hangingPunct="0">
        <a:lnSpc>
          <a:spcPct val="93000"/>
        </a:lnSpc>
        <a:spcBef>
          <a:spcPct val="0"/>
        </a:spcBef>
        <a:spcAft>
          <a:spcPct val="0"/>
        </a:spcAft>
        <a:buClr>
          <a:srgbClr val="000000"/>
        </a:buClr>
        <a:buSzPct val="100000"/>
        <a:buFont typeface="Times New Roman" pitchFamily="18" charset="0"/>
        <a:defRPr sz="3200" b="1">
          <a:solidFill>
            <a:srgbClr val="0070C0"/>
          </a:solidFill>
          <a:latin typeface="Segoe UI" charset="0"/>
          <a:ea typeface="Microsoft YaHei" charset="-122"/>
          <a:cs typeface="Segoe UI" charset="0"/>
        </a:defRPr>
      </a:lvl5pPr>
      <a:lvl6pPr marL="25146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Microsoft YaHei" charset="-122"/>
        </a:defRPr>
      </a:lvl6pPr>
      <a:lvl7pPr marL="29718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Microsoft YaHei" charset="-122"/>
        </a:defRPr>
      </a:lvl7pPr>
      <a:lvl8pPr marL="34290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Microsoft YaHei" charset="-122"/>
        </a:defRPr>
      </a:lvl8pPr>
      <a:lvl9pPr marL="38862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Microsoft YaHei" charset="-122"/>
        </a:defRPr>
      </a:lvl9pPr>
    </p:titleStyle>
    <p:bodyStyle>
      <a:lvl1pPr marL="342900" indent="-342900" algn="just" defTabSz="457200" rtl="0" eaLnBrk="0" fontAlgn="base" hangingPunct="0">
        <a:lnSpc>
          <a:spcPct val="93000"/>
        </a:lnSpc>
        <a:spcBef>
          <a:spcPct val="0"/>
        </a:spcBef>
        <a:spcAft>
          <a:spcPts val="1413"/>
        </a:spcAft>
        <a:buClr>
          <a:srgbClr val="000000"/>
        </a:buClr>
        <a:buSzPct val="100000"/>
        <a:buFont typeface="Times New Roman" pitchFamily="18" charset="0"/>
        <a:buChar char="•"/>
        <a:defRPr sz="2400">
          <a:solidFill>
            <a:srgbClr val="000000"/>
          </a:solidFill>
          <a:latin typeface="Times New Roman" pitchFamily="18" charset="0"/>
          <a:ea typeface="+mn-ea"/>
          <a:cs typeface="Times New Roman" pitchFamily="18" charset="0"/>
        </a:defRPr>
      </a:lvl1pPr>
      <a:lvl2pPr marL="742950" indent="-285750" algn="just" defTabSz="457200" rtl="0" eaLnBrk="0" fontAlgn="base" hangingPunct="0">
        <a:lnSpc>
          <a:spcPct val="93000"/>
        </a:lnSpc>
        <a:spcBef>
          <a:spcPct val="0"/>
        </a:spcBef>
        <a:spcAft>
          <a:spcPts val="1138"/>
        </a:spcAft>
        <a:buClr>
          <a:srgbClr val="000000"/>
        </a:buClr>
        <a:buSzPct val="100000"/>
        <a:buFont typeface="Times New Roman" pitchFamily="18" charset="0"/>
        <a:buChar char="–"/>
        <a:defRPr sz="2400">
          <a:solidFill>
            <a:srgbClr val="000000"/>
          </a:solidFill>
          <a:latin typeface="Times New Roman" pitchFamily="18" charset="0"/>
          <a:ea typeface="+mn-ea"/>
          <a:cs typeface="Times New Roman" pitchFamily="18" charset="0"/>
        </a:defRPr>
      </a:lvl2pPr>
      <a:lvl3pPr marL="1143000" indent="-228600" algn="just" defTabSz="457200" rtl="0" eaLnBrk="0" fontAlgn="base" hangingPunct="0">
        <a:lnSpc>
          <a:spcPct val="93000"/>
        </a:lnSpc>
        <a:spcBef>
          <a:spcPct val="0"/>
        </a:spcBef>
        <a:spcAft>
          <a:spcPts val="850"/>
        </a:spcAft>
        <a:buClr>
          <a:srgbClr val="000000"/>
        </a:buClr>
        <a:buSzPct val="100000"/>
        <a:buFont typeface="Times New Roman" pitchFamily="18" charset="0"/>
        <a:buChar char="•"/>
        <a:defRPr sz="2400">
          <a:solidFill>
            <a:srgbClr val="000000"/>
          </a:solidFill>
          <a:latin typeface="Times New Roman" pitchFamily="18" charset="0"/>
          <a:ea typeface="+mn-ea"/>
          <a:cs typeface="Times New Roman" pitchFamily="18" charset="0"/>
        </a:defRPr>
      </a:lvl3pPr>
      <a:lvl4pPr marL="1600200" indent="-228600" algn="just" defTabSz="457200" rtl="0" eaLnBrk="0" fontAlgn="base" hangingPunct="0">
        <a:lnSpc>
          <a:spcPct val="93000"/>
        </a:lnSpc>
        <a:spcBef>
          <a:spcPct val="0"/>
        </a:spcBef>
        <a:spcAft>
          <a:spcPts val="575"/>
        </a:spcAft>
        <a:buClr>
          <a:srgbClr val="000000"/>
        </a:buClr>
        <a:buSzPct val="100000"/>
        <a:buFont typeface="Times New Roman" pitchFamily="18" charset="0"/>
        <a:buChar char="–"/>
        <a:defRPr sz="2400">
          <a:solidFill>
            <a:srgbClr val="000000"/>
          </a:solidFill>
          <a:latin typeface="Times New Roman" pitchFamily="18" charset="0"/>
          <a:ea typeface="+mn-ea"/>
          <a:cs typeface="Times New Roman" pitchFamily="18" charset="0"/>
        </a:defRPr>
      </a:lvl4pPr>
      <a:lvl5pPr marL="2057400" indent="-228600" algn="just" defTabSz="457200" rtl="0" eaLnBrk="0" fontAlgn="base" hangingPunct="0">
        <a:lnSpc>
          <a:spcPct val="93000"/>
        </a:lnSpc>
        <a:spcBef>
          <a:spcPct val="0"/>
        </a:spcBef>
        <a:spcAft>
          <a:spcPts val="288"/>
        </a:spcAft>
        <a:buClr>
          <a:srgbClr val="000000"/>
        </a:buClr>
        <a:buSzPct val="100000"/>
        <a:buFont typeface="Times New Roman" pitchFamily="18" charset="0"/>
        <a:buChar char="»"/>
        <a:defRPr sz="2400">
          <a:solidFill>
            <a:srgbClr val="000000"/>
          </a:solidFill>
          <a:latin typeface="Times New Roman" pitchFamily="18" charset="0"/>
          <a:ea typeface="+mn-ea"/>
          <a:cs typeface="Times New Roman" pitchFamily="18" charset="0"/>
        </a:defRPr>
      </a:lvl5pPr>
      <a:lvl6pPr marL="25146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6pPr>
      <a:lvl7pPr marL="29718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7pPr>
      <a:lvl8pPr marL="34290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8pPr>
      <a:lvl9pPr marL="38862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a:xfrm>
            <a:off x="-1" y="2060575"/>
            <a:ext cx="10075863" cy="2406650"/>
          </a:xfrm>
        </p:spPr>
        <p:txBody>
          <a:bodyPr/>
          <a:lstStyle/>
          <a:p>
            <a:pPr eaLnBrk="1"/>
            <a:r>
              <a:rPr lang="en-US" sz="4400" dirty="0" smtClean="0">
                <a:solidFill>
                  <a:schemeClr val="bg1"/>
                </a:solidFill>
                <a:latin typeface="Times New Roman" panose="02020603050405020304" pitchFamily="18" charset="0"/>
                <a:cs typeface="Times New Roman" panose="02020603050405020304" pitchFamily="18" charset="0"/>
              </a:rPr>
              <a:t>HƯỚNG DẪN HẠCH TOÁN </a:t>
            </a:r>
            <a:br>
              <a:rPr lang="en-US" sz="4400" dirty="0" smtClean="0">
                <a:solidFill>
                  <a:schemeClr val="bg1"/>
                </a:solidFill>
                <a:latin typeface="Times New Roman" panose="02020603050405020304" pitchFamily="18" charset="0"/>
                <a:cs typeface="Times New Roman" panose="02020603050405020304" pitchFamily="18" charset="0"/>
              </a:rPr>
            </a:br>
            <a:r>
              <a:rPr lang="en-US" sz="4400" dirty="0" smtClean="0">
                <a:solidFill>
                  <a:schemeClr val="bg1"/>
                </a:solidFill>
                <a:latin typeface="Times New Roman" panose="02020603050405020304" pitchFamily="18" charset="0"/>
                <a:cs typeface="Times New Roman" panose="02020603050405020304" pitchFamily="18" charset="0"/>
              </a:rPr>
              <a:t>NGHIỆP VỤ KẾ TOÁN CHỦ ĐẦU TƯ</a:t>
            </a:r>
          </a:p>
        </p:txBody>
      </p:sp>
      <p:sp>
        <p:nvSpPr>
          <p:cNvPr id="2051" name="Rectangle 2"/>
          <p:cNvSpPr>
            <a:spLocks noGrp="1" noChangeArrowheads="1"/>
          </p:cNvSpPr>
          <p:nvPr>
            <p:ph type="body" idx="1"/>
          </p:nvPr>
        </p:nvSpPr>
        <p:spPr>
          <a:xfrm>
            <a:off x="4656138" y="5686425"/>
            <a:ext cx="4941887" cy="1292225"/>
          </a:xfrm>
        </p:spPr>
        <p:txBody>
          <a:bodyPr/>
          <a:lstStyle/>
          <a:p>
            <a:pPr eaLnBrk="1">
              <a:buFont typeface="Times New Roman" pitchFamily="18" charset="0"/>
              <a:buNone/>
            </a:pPr>
            <a:r>
              <a:rPr lang="en-US" dirty="0" smtClean="0">
                <a:solidFill>
                  <a:schemeClr val="bg1"/>
                </a:solidFill>
              </a:rPr>
              <a:t>……., </a:t>
            </a:r>
            <a:r>
              <a:rPr lang="en-US" dirty="0" err="1" smtClean="0">
                <a:solidFill>
                  <a:schemeClr val="bg1"/>
                </a:solidFill>
              </a:rPr>
              <a:t>Ngày</a:t>
            </a:r>
            <a:r>
              <a:rPr lang="en-US" dirty="0" smtClean="0">
                <a:solidFill>
                  <a:schemeClr val="bg1"/>
                </a:solidFill>
              </a:rPr>
              <a:t>….</a:t>
            </a:r>
            <a:r>
              <a:rPr lang="en-US" dirty="0" err="1" smtClean="0">
                <a:solidFill>
                  <a:schemeClr val="bg1"/>
                </a:solidFill>
              </a:rPr>
              <a:t>tháng</a:t>
            </a:r>
            <a:r>
              <a:rPr lang="en-US" dirty="0" smtClean="0">
                <a:solidFill>
                  <a:schemeClr val="bg1"/>
                </a:solidFill>
              </a:rPr>
              <a:t>….</a:t>
            </a:r>
            <a:r>
              <a:rPr lang="en-US" dirty="0" err="1" smtClean="0">
                <a:solidFill>
                  <a:schemeClr val="bg1"/>
                </a:solidFill>
              </a:rPr>
              <a:t>năm</a:t>
            </a:r>
            <a:r>
              <a:rPr lang="en-US" dirty="0" smtClean="0">
                <a:solidFill>
                  <a:schemeClr val="bg1"/>
                </a:solidFill>
              </a:rPr>
              <a:t> 2018</a:t>
            </a:r>
          </a:p>
          <a:p>
            <a:pPr eaLnBrk="1">
              <a:buFont typeface="Times New Roman" pitchFamily="18" charset="0"/>
              <a:buNone/>
            </a:pPr>
            <a:r>
              <a:rPr lang="en-US" dirty="0" err="1" smtClean="0">
                <a:solidFill>
                  <a:schemeClr val="bg1"/>
                </a:solidFill>
              </a:rPr>
              <a:t>Người</a:t>
            </a:r>
            <a:r>
              <a:rPr lang="en-US" dirty="0" smtClean="0">
                <a:solidFill>
                  <a:schemeClr val="bg1"/>
                </a:solidFill>
              </a:rPr>
              <a:t> </a:t>
            </a:r>
            <a:r>
              <a:rPr lang="en-US" dirty="0" err="1" smtClean="0">
                <a:solidFill>
                  <a:schemeClr val="bg1"/>
                </a:solidFill>
              </a:rPr>
              <a:t>trình</a:t>
            </a:r>
            <a:r>
              <a:rPr lang="en-US" dirty="0" smtClean="0">
                <a:solidFill>
                  <a:schemeClr val="bg1"/>
                </a:solidFill>
              </a:rPr>
              <a:t> </a:t>
            </a:r>
            <a:r>
              <a:rPr lang="en-US" dirty="0" err="1" smtClean="0">
                <a:solidFill>
                  <a:schemeClr val="bg1"/>
                </a:solidFill>
              </a:rPr>
              <a:t>bày</a:t>
            </a:r>
            <a:r>
              <a:rPr lang="en-US" dirty="0" smtClean="0">
                <a:solidFill>
                  <a:schemeClr val="bg1"/>
                </a:solidFill>
              </a:rPr>
              <a:t>: …………</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2131" y="0"/>
            <a:ext cx="9063037" cy="809625"/>
          </a:xfrm>
        </p:spPr>
        <p:txBody>
          <a:bodyPr/>
          <a:lstStyle/>
          <a:p>
            <a:r>
              <a:rPr lang="en-US" dirty="0">
                <a:latin typeface="Times New Roman" pitchFamily="18" charset="0"/>
                <a:cs typeface="Times New Roman" pitchFamily="18" charset="0"/>
              </a:rPr>
              <a:t>PHƯƠNG PHÁP HẠCH TOÁN KẾ TOÁN MỘT SỐ NGHIỆP VỤ CHỦ YẾU</a:t>
            </a:r>
            <a:endParaRPr lang="en-US" dirty="0"/>
          </a:p>
        </p:txBody>
      </p:sp>
      <p:sp>
        <p:nvSpPr>
          <p:cNvPr id="3" name="Content Placeholder 2"/>
          <p:cNvSpPr>
            <a:spLocks noGrp="1"/>
          </p:cNvSpPr>
          <p:nvPr>
            <p:ph idx="1"/>
          </p:nvPr>
        </p:nvSpPr>
        <p:spPr>
          <a:xfrm>
            <a:off x="313531" y="809625"/>
            <a:ext cx="9677400" cy="7086600"/>
          </a:xfrm>
        </p:spPr>
        <p:txBody>
          <a:bodyPr/>
          <a:lstStyle/>
          <a:p>
            <a:pPr marL="457200" indent="-457200">
              <a:buAutoNum type="arabicPeriod"/>
            </a:pPr>
            <a:r>
              <a:rPr lang="en-US" dirty="0" err="1" smtClean="0"/>
              <a:t>Rút</a:t>
            </a:r>
            <a:r>
              <a:rPr lang="en-US" dirty="0" smtClean="0"/>
              <a:t> </a:t>
            </a:r>
            <a:r>
              <a:rPr lang="en-US" dirty="0" err="1" smtClean="0"/>
              <a:t>vốn</a:t>
            </a:r>
            <a:r>
              <a:rPr lang="en-US" dirty="0" smtClean="0"/>
              <a:t> </a:t>
            </a:r>
            <a:r>
              <a:rPr lang="en-US" dirty="0" err="1" smtClean="0"/>
              <a:t>đầu</a:t>
            </a:r>
            <a:r>
              <a:rPr lang="en-US" dirty="0" smtClean="0"/>
              <a:t> </a:t>
            </a:r>
            <a:r>
              <a:rPr lang="en-US" dirty="0" err="1" smtClean="0"/>
              <a:t>tư</a:t>
            </a:r>
            <a:r>
              <a:rPr lang="en-US" dirty="0" smtClean="0"/>
              <a:t>:</a:t>
            </a:r>
          </a:p>
          <a:p>
            <a:pPr lvl="1" indent="-342900">
              <a:buFontTx/>
              <a:buChar char="-"/>
            </a:pPr>
            <a:r>
              <a:rPr lang="en-US" dirty="0" err="1" smtClean="0"/>
              <a:t>Trường</a:t>
            </a:r>
            <a:r>
              <a:rPr lang="en-US" dirty="0" smtClean="0"/>
              <a:t> </a:t>
            </a:r>
            <a:r>
              <a:rPr lang="en-US" dirty="0" err="1" smtClean="0"/>
              <a:t>hợp</a:t>
            </a:r>
            <a:r>
              <a:rPr lang="en-US" dirty="0" smtClean="0"/>
              <a:t> </a:t>
            </a:r>
            <a:r>
              <a:rPr lang="en-US" dirty="0" err="1" smtClean="0"/>
              <a:t>rút</a:t>
            </a:r>
            <a:r>
              <a:rPr lang="en-US" dirty="0" smtClean="0"/>
              <a:t> </a:t>
            </a:r>
            <a:r>
              <a:rPr lang="en-US" dirty="0" err="1" smtClean="0"/>
              <a:t>tạm</a:t>
            </a:r>
            <a:r>
              <a:rPr lang="en-US" dirty="0" smtClean="0"/>
              <a:t> </a:t>
            </a:r>
            <a:r>
              <a:rPr lang="en-US" dirty="0" err="1" smtClean="0"/>
              <a:t>ứng</a:t>
            </a:r>
            <a:r>
              <a:rPr lang="en-US" dirty="0" smtClean="0"/>
              <a:t>: </a:t>
            </a:r>
          </a:p>
          <a:p>
            <a:pPr marL="400050" lvl="1" indent="0">
              <a:buNone/>
            </a:pPr>
            <a:r>
              <a:rPr lang="en-US" dirty="0" err="1" smtClean="0"/>
              <a:t>Nợ</a:t>
            </a:r>
            <a:r>
              <a:rPr lang="en-US" dirty="0" smtClean="0"/>
              <a:t> TK 241/</a:t>
            </a:r>
            <a:r>
              <a:rPr lang="en-US" dirty="0" err="1" smtClean="0"/>
              <a:t>Có</a:t>
            </a:r>
            <a:r>
              <a:rPr lang="en-US" dirty="0" smtClean="0"/>
              <a:t> TK 3664: Chi </a:t>
            </a:r>
            <a:r>
              <a:rPr lang="en-US" dirty="0" err="1" smtClean="0"/>
              <a:t>phí</a:t>
            </a:r>
            <a:r>
              <a:rPr lang="en-US" dirty="0" smtClean="0"/>
              <a:t> ĐT XDCB </a:t>
            </a:r>
            <a:r>
              <a:rPr lang="en-US" dirty="0" err="1" smtClean="0"/>
              <a:t>phát</a:t>
            </a:r>
            <a:r>
              <a:rPr lang="en-US" dirty="0" smtClean="0"/>
              <a:t> </a:t>
            </a:r>
            <a:r>
              <a:rPr lang="en-US" dirty="0" err="1" smtClean="0"/>
              <a:t>sinh</a:t>
            </a:r>
            <a:endParaRPr lang="en-US" dirty="0" smtClean="0"/>
          </a:p>
          <a:p>
            <a:pPr marL="400050" lvl="1" indent="0">
              <a:buNone/>
            </a:pPr>
            <a:r>
              <a:rPr lang="en-US" dirty="0" err="1" smtClean="0"/>
              <a:t>Đồng</a:t>
            </a:r>
            <a:r>
              <a:rPr lang="en-US" dirty="0" smtClean="0"/>
              <a:t> </a:t>
            </a:r>
            <a:r>
              <a:rPr lang="en-US" dirty="0" err="1" smtClean="0"/>
              <a:t>thời</a:t>
            </a:r>
            <a:r>
              <a:rPr lang="en-US" dirty="0" smtClean="0"/>
              <a:t>, </a:t>
            </a:r>
            <a:r>
              <a:rPr lang="en-US" dirty="0" err="1" smtClean="0"/>
              <a:t>ghi</a:t>
            </a:r>
            <a:r>
              <a:rPr lang="en-US" dirty="0" smtClean="0"/>
              <a:t>: </a:t>
            </a:r>
            <a:r>
              <a:rPr lang="en-US" dirty="0" err="1" smtClean="0"/>
              <a:t>Có</a:t>
            </a:r>
            <a:r>
              <a:rPr lang="en-US" dirty="0" smtClean="0"/>
              <a:t> TK 009 (00921): </a:t>
            </a:r>
            <a:r>
              <a:rPr lang="en-US" dirty="0" err="1" smtClean="0"/>
              <a:t>Số</a:t>
            </a:r>
            <a:r>
              <a:rPr lang="en-US" dirty="0" smtClean="0"/>
              <a:t> </a:t>
            </a:r>
            <a:r>
              <a:rPr lang="en-US" dirty="0" err="1" smtClean="0"/>
              <a:t>tiền</a:t>
            </a:r>
            <a:r>
              <a:rPr lang="en-US" dirty="0" smtClean="0"/>
              <a:t> </a:t>
            </a:r>
            <a:r>
              <a:rPr lang="en-US" dirty="0" err="1" smtClean="0"/>
              <a:t>rút</a:t>
            </a:r>
            <a:r>
              <a:rPr lang="en-US" dirty="0" smtClean="0"/>
              <a:t> </a:t>
            </a:r>
            <a:r>
              <a:rPr lang="en-US" dirty="0" err="1" smtClean="0"/>
              <a:t>tạm</a:t>
            </a:r>
            <a:r>
              <a:rPr lang="en-US" dirty="0" smtClean="0"/>
              <a:t> </a:t>
            </a:r>
            <a:r>
              <a:rPr lang="en-US" dirty="0" err="1" smtClean="0"/>
              <a:t>ứng</a:t>
            </a:r>
            <a:endParaRPr lang="en-US" dirty="0" smtClean="0"/>
          </a:p>
          <a:p>
            <a:pPr lvl="1" indent="-342900">
              <a:buFontTx/>
              <a:buChar char="-"/>
            </a:pPr>
            <a:r>
              <a:rPr lang="en-US" dirty="0" err="1" smtClean="0"/>
              <a:t>Trường</a:t>
            </a:r>
            <a:r>
              <a:rPr lang="en-US" dirty="0" smtClean="0"/>
              <a:t> </a:t>
            </a:r>
            <a:r>
              <a:rPr lang="en-US" dirty="0" err="1" smtClean="0"/>
              <a:t>hợp</a:t>
            </a:r>
            <a:r>
              <a:rPr lang="en-US" dirty="0" smtClean="0"/>
              <a:t> </a:t>
            </a:r>
            <a:r>
              <a:rPr lang="en-US" dirty="0" err="1" smtClean="0"/>
              <a:t>rút</a:t>
            </a:r>
            <a:r>
              <a:rPr lang="en-US" dirty="0" smtClean="0"/>
              <a:t> </a:t>
            </a:r>
            <a:r>
              <a:rPr lang="en-US" dirty="0" err="1" smtClean="0"/>
              <a:t>thực</a:t>
            </a:r>
            <a:r>
              <a:rPr lang="en-US" dirty="0" smtClean="0"/>
              <a:t> chi: </a:t>
            </a:r>
          </a:p>
          <a:p>
            <a:pPr marL="400050" lvl="1" indent="0">
              <a:buNone/>
            </a:pPr>
            <a:r>
              <a:rPr lang="en-US" dirty="0" err="1"/>
              <a:t>Nợ</a:t>
            </a:r>
            <a:r>
              <a:rPr lang="en-US" dirty="0"/>
              <a:t> TK 241</a:t>
            </a:r>
            <a:r>
              <a:rPr lang="en-US" dirty="0" smtClean="0"/>
              <a:t>/</a:t>
            </a:r>
            <a:r>
              <a:rPr lang="en-US" dirty="0" err="1" smtClean="0"/>
              <a:t>Có</a:t>
            </a:r>
            <a:r>
              <a:rPr lang="en-US" dirty="0" smtClean="0"/>
              <a:t> TK 3664: </a:t>
            </a:r>
            <a:r>
              <a:rPr lang="en-US" dirty="0"/>
              <a:t>Chi </a:t>
            </a:r>
            <a:r>
              <a:rPr lang="en-US" dirty="0" err="1"/>
              <a:t>phí</a:t>
            </a:r>
            <a:r>
              <a:rPr lang="en-US" dirty="0"/>
              <a:t> ĐT XDCB </a:t>
            </a:r>
            <a:r>
              <a:rPr lang="en-US" dirty="0" err="1"/>
              <a:t>phát</a:t>
            </a:r>
            <a:r>
              <a:rPr lang="en-US" dirty="0"/>
              <a:t> </a:t>
            </a:r>
            <a:r>
              <a:rPr lang="en-US" dirty="0" err="1"/>
              <a:t>sinh</a:t>
            </a:r>
            <a:r>
              <a:rPr lang="en-US" dirty="0"/>
              <a:t> </a:t>
            </a:r>
            <a:endParaRPr lang="en-US" dirty="0" smtClean="0"/>
          </a:p>
          <a:p>
            <a:pPr marL="400050" lvl="1" indent="0">
              <a:buNone/>
            </a:pPr>
            <a:r>
              <a:rPr lang="en-US" dirty="0" err="1" smtClean="0"/>
              <a:t>Đồng</a:t>
            </a:r>
            <a:r>
              <a:rPr lang="en-US" dirty="0" smtClean="0"/>
              <a:t> </a:t>
            </a:r>
            <a:r>
              <a:rPr lang="en-US" dirty="0" err="1" smtClean="0"/>
              <a:t>thời</a:t>
            </a:r>
            <a:r>
              <a:rPr lang="en-US" dirty="0" smtClean="0"/>
              <a:t>, </a:t>
            </a:r>
            <a:r>
              <a:rPr lang="en-US" dirty="0" err="1" smtClean="0"/>
              <a:t>ghi</a:t>
            </a:r>
            <a:r>
              <a:rPr lang="en-US" dirty="0" smtClean="0"/>
              <a:t>: </a:t>
            </a:r>
            <a:r>
              <a:rPr lang="en-US" dirty="0" err="1" smtClean="0"/>
              <a:t>Có</a:t>
            </a:r>
            <a:r>
              <a:rPr lang="en-US" dirty="0" smtClean="0"/>
              <a:t> TK 009 (00922): </a:t>
            </a:r>
            <a:r>
              <a:rPr lang="en-US" dirty="0" err="1" smtClean="0"/>
              <a:t>Số</a:t>
            </a:r>
            <a:r>
              <a:rPr lang="en-US" dirty="0" smtClean="0"/>
              <a:t> </a:t>
            </a:r>
            <a:r>
              <a:rPr lang="en-US" dirty="0" err="1" smtClean="0"/>
              <a:t>tiền</a:t>
            </a:r>
            <a:r>
              <a:rPr lang="en-US" dirty="0" smtClean="0"/>
              <a:t> </a:t>
            </a:r>
            <a:r>
              <a:rPr lang="en-US" dirty="0" err="1" smtClean="0"/>
              <a:t>rút</a:t>
            </a:r>
            <a:r>
              <a:rPr lang="en-US" dirty="0" smtClean="0"/>
              <a:t> </a:t>
            </a:r>
            <a:r>
              <a:rPr lang="en-US" dirty="0" err="1" smtClean="0"/>
              <a:t>thực</a:t>
            </a:r>
            <a:r>
              <a:rPr lang="en-US" dirty="0" smtClean="0"/>
              <a:t> chi</a:t>
            </a:r>
          </a:p>
          <a:p>
            <a:pPr marL="400050" lvl="1" indent="0">
              <a:buNone/>
            </a:pPr>
            <a:r>
              <a:rPr lang="en-US" i="1" dirty="0" err="1" smtClean="0"/>
              <a:t>Lưu</a:t>
            </a:r>
            <a:r>
              <a:rPr lang="en-US" i="1" dirty="0" smtClean="0"/>
              <a:t> ý: </a:t>
            </a:r>
            <a:r>
              <a:rPr lang="en-US" i="1" dirty="0" err="1" smtClean="0"/>
              <a:t>Chế</a:t>
            </a:r>
            <a:r>
              <a:rPr lang="en-US" i="1" dirty="0" smtClean="0"/>
              <a:t> </a:t>
            </a:r>
            <a:r>
              <a:rPr lang="en-US" i="1" dirty="0" err="1" smtClean="0"/>
              <a:t>độ</a:t>
            </a:r>
            <a:r>
              <a:rPr lang="en-US" i="1" dirty="0" smtClean="0"/>
              <a:t> </a:t>
            </a:r>
            <a:r>
              <a:rPr lang="en-US" i="1" dirty="0" err="1" smtClean="0"/>
              <a:t>hiện</a:t>
            </a:r>
            <a:r>
              <a:rPr lang="en-US" i="1" dirty="0" smtClean="0"/>
              <a:t> </a:t>
            </a:r>
            <a:r>
              <a:rPr lang="en-US" i="1" dirty="0" err="1" smtClean="0"/>
              <a:t>chưa</a:t>
            </a:r>
            <a:r>
              <a:rPr lang="en-US" i="1" dirty="0" smtClean="0"/>
              <a:t> </a:t>
            </a:r>
            <a:r>
              <a:rPr lang="en-US" i="1" dirty="0" err="1" smtClean="0"/>
              <a:t>hướng</a:t>
            </a:r>
            <a:r>
              <a:rPr lang="en-US" i="1" dirty="0" smtClean="0"/>
              <a:t> </a:t>
            </a:r>
            <a:r>
              <a:rPr lang="en-US" i="1" dirty="0" err="1" smtClean="0"/>
              <a:t>dẫn</a:t>
            </a:r>
            <a:r>
              <a:rPr lang="en-US" i="1" dirty="0" smtClean="0"/>
              <a:t> </a:t>
            </a:r>
            <a:r>
              <a:rPr lang="en-US" i="1" dirty="0" err="1" smtClean="0"/>
              <a:t>các</a:t>
            </a:r>
            <a:r>
              <a:rPr lang="en-US" i="1" dirty="0" smtClean="0"/>
              <a:t> </a:t>
            </a:r>
            <a:r>
              <a:rPr lang="en-US" i="1" dirty="0" err="1" smtClean="0"/>
              <a:t>trường</a:t>
            </a:r>
            <a:r>
              <a:rPr lang="en-US" i="1" dirty="0" smtClean="0"/>
              <a:t> </a:t>
            </a:r>
            <a:r>
              <a:rPr lang="en-US" i="1" dirty="0" err="1" smtClean="0"/>
              <a:t>hợp</a:t>
            </a:r>
            <a:r>
              <a:rPr lang="en-US" i="1" dirty="0" smtClean="0"/>
              <a:t> </a:t>
            </a:r>
            <a:r>
              <a:rPr lang="en-US" i="1" dirty="0" err="1" smtClean="0"/>
              <a:t>rút</a:t>
            </a:r>
            <a:r>
              <a:rPr lang="en-US" i="1" dirty="0" smtClean="0"/>
              <a:t> </a:t>
            </a:r>
            <a:r>
              <a:rPr lang="en-US" i="1" dirty="0" err="1" smtClean="0"/>
              <a:t>kinh</a:t>
            </a:r>
            <a:r>
              <a:rPr lang="en-US" i="1" dirty="0" smtClean="0"/>
              <a:t> </a:t>
            </a:r>
            <a:r>
              <a:rPr lang="en-US" i="1" dirty="0" err="1" smtClean="0"/>
              <a:t>phí</a:t>
            </a:r>
            <a:r>
              <a:rPr lang="en-US" i="1" dirty="0" smtClean="0"/>
              <a:t> ĐTXDCB </a:t>
            </a:r>
            <a:r>
              <a:rPr lang="en-US" i="1" dirty="0" err="1" smtClean="0"/>
              <a:t>bằng</a:t>
            </a:r>
            <a:r>
              <a:rPr lang="en-US" i="1" dirty="0" smtClean="0"/>
              <a:t> </a:t>
            </a:r>
            <a:r>
              <a:rPr lang="en-US" i="1" dirty="0" err="1" smtClean="0"/>
              <a:t>tiền</a:t>
            </a:r>
            <a:r>
              <a:rPr lang="en-US" i="1" dirty="0" smtClean="0"/>
              <a:t> </a:t>
            </a:r>
            <a:r>
              <a:rPr lang="en-US" i="1" dirty="0" err="1" smtClean="0"/>
              <a:t>để</a:t>
            </a:r>
            <a:r>
              <a:rPr lang="en-US" i="1" dirty="0" smtClean="0"/>
              <a:t> chi ĐT XDCB.</a:t>
            </a:r>
          </a:p>
          <a:p>
            <a:pPr marL="457200" indent="-457200">
              <a:buAutoNum type="arabicPeriod"/>
            </a:pPr>
            <a:r>
              <a:rPr lang="en-US" dirty="0" err="1" smtClean="0"/>
              <a:t>Hạch</a:t>
            </a:r>
            <a:r>
              <a:rPr lang="en-US" dirty="0" smtClean="0"/>
              <a:t> </a:t>
            </a:r>
            <a:r>
              <a:rPr lang="en-US" dirty="0" err="1" smtClean="0"/>
              <a:t>toán</a:t>
            </a:r>
            <a:r>
              <a:rPr lang="en-US" dirty="0" smtClean="0"/>
              <a:t> chi </a:t>
            </a:r>
            <a:r>
              <a:rPr lang="en-US" dirty="0" err="1" smtClean="0"/>
              <a:t>phí</a:t>
            </a:r>
            <a:r>
              <a:rPr lang="en-US" dirty="0" smtClean="0"/>
              <a:t> </a:t>
            </a:r>
            <a:r>
              <a:rPr lang="en-US" dirty="0" err="1" smtClean="0"/>
              <a:t>đầu</a:t>
            </a:r>
            <a:r>
              <a:rPr lang="en-US" dirty="0" smtClean="0"/>
              <a:t> </a:t>
            </a:r>
            <a:r>
              <a:rPr lang="en-US" dirty="0" err="1" smtClean="0"/>
              <a:t>tư</a:t>
            </a:r>
            <a:r>
              <a:rPr lang="en-US" dirty="0" smtClean="0"/>
              <a:t> </a:t>
            </a:r>
            <a:r>
              <a:rPr lang="en-US" dirty="0" err="1" smtClean="0"/>
              <a:t>xây</a:t>
            </a:r>
            <a:r>
              <a:rPr lang="en-US" dirty="0" smtClean="0"/>
              <a:t> </a:t>
            </a:r>
            <a:r>
              <a:rPr lang="en-US" dirty="0" err="1" smtClean="0"/>
              <a:t>dựng</a:t>
            </a:r>
            <a:r>
              <a:rPr lang="en-US" dirty="0" smtClean="0"/>
              <a:t> (chi </a:t>
            </a:r>
            <a:r>
              <a:rPr lang="en-US" dirty="0" err="1" smtClean="0"/>
              <a:t>tiết</a:t>
            </a:r>
            <a:r>
              <a:rPr lang="en-US" dirty="0" smtClean="0"/>
              <a:t> </a:t>
            </a:r>
            <a:r>
              <a:rPr lang="en-US" dirty="0" err="1" smtClean="0"/>
              <a:t>theo</a:t>
            </a:r>
            <a:r>
              <a:rPr lang="en-US" dirty="0" smtClean="0"/>
              <a:t> </a:t>
            </a:r>
            <a:r>
              <a:rPr lang="en-US" dirty="0" err="1" smtClean="0"/>
              <a:t>từng</a:t>
            </a:r>
            <a:r>
              <a:rPr lang="en-US" dirty="0" smtClean="0"/>
              <a:t> </a:t>
            </a:r>
            <a:r>
              <a:rPr lang="en-US" dirty="0" err="1" smtClean="0"/>
              <a:t>chương</a:t>
            </a:r>
            <a:r>
              <a:rPr lang="en-US" dirty="0" smtClean="0"/>
              <a:t> </a:t>
            </a:r>
            <a:r>
              <a:rPr lang="en-US" dirty="0" err="1" smtClean="0"/>
              <a:t>trình</a:t>
            </a:r>
            <a:r>
              <a:rPr lang="en-US" dirty="0" smtClean="0"/>
              <a:t>, DA):</a:t>
            </a:r>
          </a:p>
          <a:p>
            <a:pPr marL="400050" lvl="1" indent="0">
              <a:buNone/>
            </a:pPr>
            <a:r>
              <a:rPr lang="en-US" dirty="0" err="1" smtClean="0"/>
              <a:t>Nợ</a:t>
            </a:r>
            <a:r>
              <a:rPr lang="en-US" dirty="0" smtClean="0"/>
              <a:t> TK 241: Chi </a:t>
            </a:r>
            <a:r>
              <a:rPr lang="en-US" dirty="0" err="1" smtClean="0"/>
              <a:t>phí</a:t>
            </a:r>
            <a:r>
              <a:rPr lang="en-US" dirty="0" smtClean="0"/>
              <a:t> XDCB </a:t>
            </a:r>
            <a:r>
              <a:rPr lang="en-US" dirty="0" err="1" smtClean="0"/>
              <a:t>phát</a:t>
            </a:r>
            <a:r>
              <a:rPr lang="en-US" dirty="0" smtClean="0"/>
              <a:t> </a:t>
            </a:r>
            <a:r>
              <a:rPr lang="en-US" dirty="0" err="1" smtClean="0"/>
              <a:t>sinh</a:t>
            </a:r>
            <a:r>
              <a:rPr lang="en-US" dirty="0" smtClean="0"/>
              <a:t> (2412)</a:t>
            </a:r>
          </a:p>
          <a:p>
            <a:pPr marL="400050" lvl="1" indent="0">
              <a:buNone/>
            </a:pPr>
            <a:r>
              <a:rPr lang="en-US" dirty="0" err="1" smtClean="0"/>
              <a:t>Nợ</a:t>
            </a:r>
            <a:r>
              <a:rPr lang="en-US" dirty="0" smtClean="0"/>
              <a:t> TK 133: </a:t>
            </a:r>
            <a:r>
              <a:rPr lang="en-US" dirty="0" err="1" smtClean="0"/>
              <a:t>Thuế</a:t>
            </a:r>
            <a:r>
              <a:rPr lang="en-US" dirty="0" smtClean="0"/>
              <a:t> GTGT </a:t>
            </a:r>
            <a:r>
              <a:rPr lang="en-US" dirty="0" err="1" smtClean="0"/>
              <a:t>được</a:t>
            </a:r>
            <a:r>
              <a:rPr lang="en-US" dirty="0" smtClean="0"/>
              <a:t> </a:t>
            </a:r>
            <a:r>
              <a:rPr lang="en-US" dirty="0" err="1" smtClean="0"/>
              <a:t>khấu</a:t>
            </a:r>
            <a:r>
              <a:rPr lang="en-US" dirty="0" smtClean="0"/>
              <a:t> </a:t>
            </a:r>
            <a:r>
              <a:rPr lang="en-US" dirty="0" err="1" smtClean="0"/>
              <a:t>trừ</a:t>
            </a:r>
            <a:r>
              <a:rPr lang="en-US" dirty="0" smtClean="0"/>
              <a:t> (</a:t>
            </a:r>
            <a:r>
              <a:rPr lang="en-US" dirty="0" err="1" smtClean="0"/>
              <a:t>Nếu</a:t>
            </a:r>
            <a:r>
              <a:rPr lang="en-US" dirty="0" smtClean="0"/>
              <a:t> </a:t>
            </a:r>
            <a:r>
              <a:rPr lang="en-US" dirty="0" err="1" smtClean="0"/>
              <a:t>có</a:t>
            </a:r>
            <a:r>
              <a:rPr lang="en-US" dirty="0" smtClean="0"/>
              <a:t>)</a:t>
            </a:r>
          </a:p>
          <a:p>
            <a:pPr marL="400050" lvl="1" indent="0">
              <a:buNone/>
            </a:pPr>
            <a:r>
              <a:rPr lang="en-US" dirty="0" err="1" smtClean="0"/>
              <a:t>Có</a:t>
            </a:r>
            <a:r>
              <a:rPr lang="en-US" dirty="0" smtClean="0"/>
              <a:t> TK 111, 112, 141,331, 334, 3664, 337,…: Chi </a:t>
            </a:r>
            <a:r>
              <a:rPr lang="en-US" dirty="0" err="1" smtClean="0"/>
              <a:t>phí</a:t>
            </a:r>
            <a:r>
              <a:rPr lang="en-US" dirty="0" smtClean="0"/>
              <a:t> </a:t>
            </a:r>
            <a:r>
              <a:rPr lang="en-US" dirty="0" err="1" smtClean="0"/>
              <a:t>thực</a:t>
            </a:r>
            <a:r>
              <a:rPr lang="en-US" dirty="0" smtClean="0"/>
              <a:t> </a:t>
            </a:r>
            <a:r>
              <a:rPr lang="en-US" dirty="0" err="1" smtClean="0"/>
              <a:t>tế</a:t>
            </a:r>
            <a:r>
              <a:rPr lang="en-US" dirty="0" smtClean="0"/>
              <a:t> </a:t>
            </a:r>
            <a:r>
              <a:rPr lang="en-US" dirty="0" err="1" smtClean="0"/>
              <a:t>phát</a:t>
            </a:r>
            <a:r>
              <a:rPr lang="en-US" dirty="0" smtClean="0"/>
              <a:t> </a:t>
            </a:r>
            <a:r>
              <a:rPr lang="en-US" dirty="0" err="1" smtClean="0"/>
              <a:t>sinh</a:t>
            </a:r>
            <a:endParaRPr lang="en-US" dirty="0" smtClean="0"/>
          </a:p>
          <a:p>
            <a:pPr marL="400050" lvl="1" indent="0">
              <a:buNone/>
            </a:pPr>
            <a:r>
              <a:rPr lang="en-US" dirty="0" err="1" smtClean="0"/>
              <a:t>Đồng</a:t>
            </a:r>
            <a:r>
              <a:rPr lang="en-US" dirty="0" smtClean="0"/>
              <a:t> </a:t>
            </a:r>
            <a:r>
              <a:rPr lang="en-US" dirty="0" err="1" smtClean="0"/>
              <a:t>thời</a:t>
            </a:r>
            <a:r>
              <a:rPr lang="en-US" dirty="0" smtClean="0"/>
              <a:t>, </a:t>
            </a:r>
            <a:r>
              <a:rPr lang="en-US" dirty="0" err="1" smtClean="0"/>
              <a:t>ghi</a:t>
            </a:r>
            <a:r>
              <a:rPr lang="en-US" dirty="0" smtClean="0"/>
              <a:t>: </a:t>
            </a:r>
            <a:r>
              <a:rPr lang="en-US" dirty="0" err="1" smtClean="0"/>
              <a:t>Có</a:t>
            </a:r>
            <a:r>
              <a:rPr lang="en-US" dirty="0" smtClean="0"/>
              <a:t> TK 009: </a:t>
            </a:r>
            <a:r>
              <a:rPr lang="en-US" dirty="0" err="1" smtClean="0"/>
              <a:t>Nếu</a:t>
            </a:r>
            <a:r>
              <a:rPr lang="en-US" dirty="0" smtClean="0"/>
              <a:t> chi </a:t>
            </a:r>
            <a:r>
              <a:rPr lang="en-US" dirty="0" err="1" smtClean="0"/>
              <a:t>phí</a:t>
            </a:r>
            <a:r>
              <a:rPr lang="en-US" dirty="0" smtClean="0"/>
              <a:t> ĐT XDCB </a:t>
            </a:r>
            <a:r>
              <a:rPr lang="en-US" dirty="0" err="1" smtClean="0"/>
              <a:t>thanh</a:t>
            </a:r>
            <a:r>
              <a:rPr lang="en-US" dirty="0" smtClean="0"/>
              <a:t> </a:t>
            </a:r>
            <a:r>
              <a:rPr lang="en-US" dirty="0" err="1" smtClean="0"/>
              <a:t>toán</a:t>
            </a:r>
            <a:r>
              <a:rPr lang="en-US" dirty="0" smtClean="0"/>
              <a:t> </a:t>
            </a:r>
            <a:r>
              <a:rPr lang="en-US" dirty="0" err="1" smtClean="0"/>
              <a:t>bằng</a:t>
            </a:r>
            <a:r>
              <a:rPr lang="en-US" dirty="0" smtClean="0"/>
              <a:t> CKKB</a:t>
            </a:r>
          </a:p>
          <a:p>
            <a:pPr marL="0" indent="0">
              <a:buNone/>
            </a:pPr>
            <a:endParaRPr lang="en-US" dirty="0"/>
          </a:p>
        </p:txBody>
      </p:sp>
    </p:spTree>
    <p:extLst>
      <p:ext uri="{BB962C8B-B14F-4D97-AF65-F5344CB8AC3E}">
        <p14:creationId xmlns:p14="http://schemas.microsoft.com/office/powerpoint/2010/main" xmlns="" val="24500496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2131" y="123825"/>
            <a:ext cx="9063037" cy="1066800"/>
          </a:xfrm>
        </p:spPr>
        <p:txBody>
          <a:bodyPr/>
          <a:lstStyle/>
          <a:p>
            <a:r>
              <a:rPr lang="en-US" dirty="0">
                <a:latin typeface="Times New Roman" pitchFamily="18" charset="0"/>
                <a:cs typeface="Times New Roman" pitchFamily="18" charset="0"/>
              </a:rPr>
              <a:t>PHƯƠNG PHÁP HẠCH TOÁN KẾ TOÁN MỘT SỐ NGHIỆP VỤ CHỦ YẾU</a:t>
            </a:r>
            <a:endParaRPr lang="en-US" dirty="0"/>
          </a:p>
        </p:txBody>
      </p:sp>
      <p:sp>
        <p:nvSpPr>
          <p:cNvPr id="3" name="Content Placeholder 2"/>
          <p:cNvSpPr>
            <a:spLocks noGrp="1"/>
          </p:cNvSpPr>
          <p:nvPr>
            <p:ph idx="1"/>
          </p:nvPr>
        </p:nvSpPr>
        <p:spPr>
          <a:xfrm>
            <a:off x="503238" y="1190625"/>
            <a:ext cx="8861425" cy="6096000"/>
          </a:xfrm>
        </p:spPr>
        <p:txBody>
          <a:bodyPr/>
          <a:lstStyle/>
          <a:p>
            <a:pPr marL="0" indent="0">
              <a:buNone/>
            </a:pPr>
            <a:r>
              <a:rPr lang="en-US" dirty="0" smtClean="0"/>
              <a:t>3. </a:t>
            </a:r>
            <a:r>
              <a:rPr lang="en-US" dirty="0" err="1" smtClean="0"/>
              <a:t>Khi</a:t>
            </a:r>
            <a:r>
              <a:rPr lang="en-US" dirty="0" smtClean="0"/>
              <a:t> </a:t>
            </a:r>
            <a:r>
              <a:rPr lang="en-US" dirty="0" err="1"/>
              <a:t>công</a:t>
            </a:r>
            <a:r>
              <a:rPr lang="en-US" dirty="0"/>
              <a:t> </a:t>
            </a:r>
            <a:r>
              <a:rPr lang="en-US" dirty="0" err="1"/>
              <a:t>trình</a:t>
            </a:r>
            <a:r>
              <a:rPr lang="en-US" dirty="0"/>
              <a:t> </a:t>
            </a:r>
            <a:r>
              <a:rPr lang="en-US" dirty="0" err="1"/>
              <a:t>bàn</a:t>
            </a:r>
            <a:r>
              <a:rPr lang="en-US" dirty="0"/>
              <a:t> </a:t>
            </a:r>
            <a:r>
              <a:rPr lang="en-US" dirty="0" err="1"/>
              <a:t>giao</a:t>
            </a:r>
            <a:r>
              <a:rPr lang="en-US" dirty="0"/>
              <a:t> </a:t>
            </a:r>
            <a:r>
              <a:rPr lang="en-US" dirty="0" err="1"/>
              <a:t>đưa</a:t>
            </a:r>
            <a:r>
              <a:rPr lang="en-US" dirty="0"/>
              <a:t> </a:t>
            </a:r>
            <a:r>
              <a:rPr lang="en-US" dirty="0" err="1"/>
              <a:t>vào</a:t>
            </a:r>
            <a:r>
              <a:rPr lang="en-US" dirty="0"/>
              <a:t> </a:t>
            </a:r>
            <a:r>
              <a:rPr lang="en-US" dirty="0" err="1"/>
              <a:t>sử</a:t>
            </a:r>
            <a:r>
              <a:rPr lang="en-US" dirty="0"/>
              <a:t> </a:t>
            </a:r>
            <a:r>
              <a:rPr lang="en-US" dirty="0" err="1" smtClean="0"/>
              <a:t>dụng</a:t>
            </a:r>
            <a:r>
              <a:rPr lang="en-US" dirty="0" smtClean="0"/>
              <a:t>: </a:t>
            </a:r>
            <a:r>
              <a:rPr lang="en-US" dirty="0" err="1" smtClean="0"/>
              <a:t>Căn</a:t>
            </a:r>
            <a:r>
              <a:rPr lang="en-US" dirty="0" smtClean="0"/>
              <a:t> </a:t>
            </a:r>
            <a:r>
              <a:rPr lang="en-US" dirty="0" err="1" smtClean="0"/>
              <a:t>cứ</a:t>
            </a:r>
            <a:r>
              <a:rPr lang="en-US" dirty="0" smtClean="0"/>
              <a:t> </a:t>
            </a:r>
            <a:r>
              <a:rPr lang="en-US" dirty="0" err="1" smtClean="0"/>
              <a:t>vào</a:t>
            </a:r>
            <a:r>
              <a:rPr lang="en-US" dirty="0" smtClean="0"/>
              <a:t> </a:t>
            </a:r>
            <a:r>
              <a:rPr lang="en-US" dirty="0" err="1" smtClean="0"/>
              <a:t>giá</a:t>
            </a:r>
            <a:r>
              <a:rPr lang="en-US" dirty="0" smtClean="0"/>
              <a:t> </a:t>
            </a:r>
            <a:r>
              <a:rPr lang="en-US" dirty="0" err="1" smtClean="0"/>
              <a:t>trị</a:t>
            </a:r>
            <a:r>
              <a:rPr lang="en-US" dirty="0" smtClean="0"/>
              <a:t> </a:t>
            </a:r>
            <a:r>
              <a:rPr lang="en-US" dirty="0" err="1" smtClean="0"/>
              <a:t>công</a:t>
            </a:r>
            <a:r>
              <a:rPr lang="en-US" dirty="0" smtClean="0"/>
              <a:t> </a:t>
            </a:r>
            <a:r>
              <a:rPr lang="en-US" dirty="0" err="1" smtClean="0"/>
              <a:t>trình</a:t>
            </a:r>
            <a:r>
              <a:rPr lang="en-US" dirty="0" smtClean="0"/>
              <a:t> </a:t>
            </a:r>
            <a:r>
              <a:rPr lang="en-US" dirty="0" err="1" smtClean="0"/>
              <a:t>bàn</a:t>
            </a:r>
            <a:r>
              <a:rPr lang="en-US" dirty="0" smtClean="0"/>
              <a:t> </a:t>
            </a:r>
            <a:r>
              <a:rPr lang="en-US" dirty="0" err="1" smtClean="0"/>
              <a:t>giao</a:t>
            </a:r>
            <a:r>
              <a:rPr lang="en-US" dirty="0" smtClean="0"/>
              <a:t> </a:t>
            </a:r>
            <a:r>
              <a:rPr lang="en-US" dirty="0" err="1" smtClean="0"/>
              <a:t>hoặc</a:t>
            </a:r>
            <a:r>
              <a:rPr lang="en-US" dirty="0" smtClean="0"/>
              <a:t> </a:t>
            </a:r>
            <a:r>
              <a:rPr lang="en-US" dirty="0" err="1" smtClean="0"/>
              <a:t>quyết</a:t>
            </a:r>
            <a:r>
              <a:rPr lang="en-US" dirty="0" smtClean="0"/>
              <a:t> </a:t>
            </a:r>
            <a:r>
              <a:rPr lang="en-US" dirty="0" err="1" smtClean="0"/>
              <a:t>toán</a:t>
            </a:r>
            <a:r>
              <a:rPr lang="en-US" dirty="0" smtClean="0"/>
              <a:t> </a:t>
            </a:r>
            <a:r>
              <a:rPr lang="en-US" dirty="0" err="1" smtClean="0"/>
              <a:t>đã</a:t>
            </a:r>
            <a:r>
              <a:rPr lang="en-US" dirty="0" smtClean="0"/>
              <a:t> </a:t>
            </a:r>
            <a:r>
              <a:rPr lang="en-US" dirty="0" err="1" smtClean="0"/>
              <a:t>được</a:t>
            </a:r>
            <a:r>
              <a:rPr lang="en-US" dirty="0" smtClean="0"/>
              <a:t> </a:t>
            </a:r>
            <a:r>
              <a:rPr lang="en-US" dirty="0" err="1" smtClean="0"/>
              <a:t>duyệt</a:t>
            </a:r>
            <a:r>
              <a:rPr lang="en-US" dirty="0" smtClean="0"/>
              <a:t>, </a:t>
            </a:r>
            <a:r>
              <a:rPr lang="en-US" dirty="0" err="1" smtClean="0"/>
              <a:t>ghi</a:t>
            </a:r>
            <a:r>
              <a:rPr lang="en-US" dirty="0" smtClean="0"/>
              <a:t>:</a:t>
            </a:r>
          </a:p>
          <a:p>
            <a:pPr marL="400050" lvl="1" indent="0">
              <a:buNone/>
            </a:pPr>
            <a:r>
              <a:rPr lang="en-US" dirty="0" err="1" smtClean="0"/>
              <a:t>Nợ</a:t>
            </a:r>
            <a:r>
              <a:rPr lang="en-US" dirty="0" smtClean="0"/>
              <a:t> TK 211, 213/</a:t>
            </a:r>
            <a:r>
              <a:rPr lang="en-US" dirty="0" err="1" smtClean="0"/>
              <a:t>Có</a:t>
            </a:r>
            <a:r>
              <a:rPr lang="en-US" dirty="0" smtClean="0"/>
              <a:t> TK 241: </a:t>
            </a:r>
            <a:r>
              <a:rPr lang="en-US" dirty="0" err="1" smtClean="0"/>
              <a:t>Giá</a:t>
            </a:r>
            <a:r>
              <a:rPr lang="en-US" dirty="0" smtClean="0"/>
              <a:t> </a:t>
            </a:r>
            <a:r>
              <a:rPr lang="en-US" dirty="0" err="1" smtClean="0"/>
              <a:t>trị</a:t>
            </a:r>
            <a:r>
              <a:rPr lang="en-US" dirty="0" smtClean="0"/>
              <a:t> TSCĐ </a:t>
            </a:r>
            <a:r>
              <a:rPr lang="en-US" dirty="0" err="1" smtClean="0"/>
              <a:t>hoàn</a:t>
            </a:r>
            <a:r>
              <a:rPr lang="en-US" dirty="0" smtClean="0"/>
              <a:t> </a:t>
            </a:r>
            <a:r>
              <a:rPr lang="en-US" dirty="0" err="1" smtClean="0"/>
              <a:t>thành</a:t>
            </a:r>
            <a:endParaRPr lang="en-US" dirty="0"/>
          </a:p>
          <a:p>
            <a:pPr marL="0" indent="0">
              <a:buNone/>
            </a:pPr>
            <a:r>
              <a:rPr lang="en-US" dirty="0" err="1" smtClean="0"/>
              <a:t>Nếu</a:t>
            </a:r>
            <a:r>
              <a:rPr lang="en-US" dirty="0" smtClean="0"/>
              <a:t> TSCĐ </a:t>
            </a:r>
            <a:r>
              <a:rPr lang="en-US" dirty="0" err="1" smtClean="0"/>
              <a:t>được</a:t>
            </a:r>
            <a:r>
              <a:rPr lang="en-US" dirty="0" smtClean="0"/>
              <a:t> </a:t>
            </a:r>
            <a:r>
              <a:rPr lang="en-US" dirty="0" err="1" smtClean="0"/>
              <a:t>đầu</a:t>
            </a:r>
            <a:r>
              <a:rPr lang="en-US" dirty="0" smtClean="0"/>
              <a:t> </a:t>
            </a:r>
            <a:r>
              <a:rPr lang="en-US" dirty="0" err="1" smtClean="0"/>
              <a:t>tư</a:t>
            </a:r>
            <a:r>
              <a:rPr lang="en-US" dirty="0" smtClean="0"/>
              <a:t> </a:t>
            </a:r>
            <a:r>
              <a:rPr lang="en-US" dirty="0" err="1" smtClean="0"/>
              <a:t>bằng</a:t>
            </a:r>
            <a:r>
              <a:rPr lang="en-US" dirty="0" smtClean="0"/>
              <a:t> </a:t>
            </a:r>
            <a:r>
              <a:rPr lang="en-US" dirty="0" err="1" smtClean="0"/>
              <a:t>nguồn</a:t>
            </a:r>
            <a:r>
              <a:rPr lang="en-US" dirty="0" smtClean="0"/>
              <a:t> NSNN </a:t>
            </a:r>
            <a:r>
              <a:rPr lang="en-US" dirty="0" err="1" smtClean="0"/>
              <a:t>cấp</a:t>
            </a:r>
            <a:r>
              <a:rPr lang="en-US" dirty="0" smtClean="0"/>
              <a:t> </a:t>
            </a:r>
            <a:r>
              <a:rPr lang="en-US" dirty="0" err="1" smtClean="0"/>
              <a:t>hoặc</a:t>
            </a:r>
            <a:r>
              <a:rPr lang="en-US" dirty="0" smtClean="0"/>
              <a:t> </a:t>
            </a:r>
            <a:r>
              <a:rPr lang="en-US" dirty="0" err="1" smtClean="0"/>
              <a:t>nguồn</a:t>
            </a:r>
            <a:r>
              <a:rPr lang="en-US" dirty="0" smtClean="0"/>
              <a:t> </a:t>
            </a:r>
            <a:r>
              <a:rPr lang="en-US" dirty="0" err="1" smtClean="0"/>
              <a:t>vay</a:t>
            </a:r>
            <a:r>
              <a:rPr lang="en-US" dirty="0" smtClean="0"/>
              <a:t> </a:t>
            </a:r>
            <a:r>
              <a:rPr lang="en-US" dirty="0" err="1" smtClean="0"/>
              <a:t>nợ</a:t>
            </a:r>
            <a:r>
              <a:rPr lang="en-US" dirty="0" smtClean="0"/>
              <a:t>, </a:t>
            </a:r>
            <a:r>
              <a:rPr lang="en-US" dirty="0" err="1" smtClean="0"/>
              <a:t>viện</a:t>
            </a:r>
            <a:r>
              <a:rPr lang="en-US" dirty="0" smtClean="0"/>
              <a:t> </a:t>
            </a:r>
            <a:r>
              <a:rPr lang="en-US" dirty="0" err="1" smtClean="0"/>
              <a:t>trợ</a:t>
            </a:r>
            <a:r>
              <a:rPr lang="en-US" dirty="0" smtClean="0"/>
              <a:t> </a:t>
            </a:r>
            <a:r>
              <a:rPr lang="en-US" dirty="0" err="1" smtClean="0"/>
              <a:t>nước</a:t>
            </a:r>
            <a:r>
              <a:rPr lang="en-US" dirty="0" smtClean="0"/>
              <a:t> </a:t>
            </a:r>
            <a:r>
              <a:rPr lang="en-US" dirty="0" err="1" smtClean="0"/>
              <a:t>ngoài</a:t>
            </a:r>
            <a:r>
              <a:rPr lang="en-US" dirty="0" smtClean="0"/>
              <a:t> </a:t>
            </a:r>
            <a:r>
              <a:rPr lang="en-US" dirty="0" err="1" smtClean="0"/>
              <a:t>hoặc</a:t>
            </a:r>
            <a:r>
              <a:rPr lang="en-US" dirty="0" smtClean="0"/>
              <a:t> </a:t>
            </a:r>
            <a:r>
              <a:rPr lang="en-US" dirty="0" err="1" smtClean="0"/>
              <a:t>phí</a:t>
            </a:r>
            <a:r>
              <a:rPr lang="en-US" dirty="0" smtClean="0"/>
              <a:t>, </a:t>
            </a:r>
            <a:r>
              <a:rPr lang="en-US" dirty="0" err="1" smtClean="0"/>
              <a:t>lệ</a:t>
            </a:r>
            <a:r>
              <a:rPr lang="en-US" dirty="0" smtClean="0"/>
              <a:t> </a:t>
            </a:r>
            <a:r>
              <a:rPr lang="en-US" dirty="0" err="1" smtClean="0"/>
              <a:t>phí</a:t>
            </a:r>
            <a:r>
              <a:rPr lang="en-US" dirty="0" smtClean="0"/>
              <a:t> </a:t>
            </a:r>
            <a:r>
              <a:rPr lang="en-US" dirty="0" err="1" smtClean="0"/>
              <a:t>được</a:t>
            </a:r>
            <a:r>
              <a:rPr lang="en-US" dirty="0" smtClean="0"/>
              <a:t> </a:t>
            </a:r>
            <a:r>
              <a:rPr lang="en-US" dirty="0" err="1" smtClean="0"/>
              <a:t>khấu</a:t>
            </a:r>
            <a:r>
              <a:rPr lang="en-US" dirty="0" smtClean="0"/>
              <a:t> </a:t>
            </a:r>
            <a:r>
              <a:rPr lang="en-US" dirty="0" err="1" smtClean="0"/>
              <a:t>trừ</a:t>
            </a:r>
            <a:r>
              <a:rPr lang="en-US" dirty="0" smtClean="0"/>
              <a:t> </a:t>
            </a:r>
            <a:r>
              <a:rPr lang="en-US" dirty="0" err="1" smtClean="0"/>
              <a:t>để</a:t>
            </a:r>
            <a:r>
              <a:rPr lang="en-US" dirty="0" smtClean="0"/>
              <a:t> </a:t>
            </a:r>
            <a:r>
              <a:rPr lang="en-US" dirty="0" err="1" smtClean="0"/>
              <a:t>lại</a:t>
            </a:r>
            <a:r>
              <a:rPr lang="en-US" dirty="0" smtClean="0"/>
              <a:t>, </a:t>
            </a:r>
            <a:r>
              <a:rPr lang="en-US" dirty="0" err="1" smtClean="0"/>
              <a:t>đồng</a:t>
            </a:r>
            <a:r>
              <a:rPr lang="en-US" dirty="0" smtClean="0"/>
              <a:t> </a:t>
            </a:r>
            <a:r>
              <a:rPr lang="en-US" dirty="0" err="1" smtClean="0"/>
              <a:t>thời</a:t>
            </a:r>
            <a:r>
              <a:rPr lang="en-US" dirty="0" smtClean="0"/>
              <a:t> </a:t>
            </a:r>
            <a:r>
              <a:rPr lang="en-US" dirty="0" err="1" smtClean="0"/>
              <a:t>ghi</a:t>
            </a:r>
            <a:r>
              <a:rPr lang="en-US" dirty="0" smtClean="0"/>
              <a:t>:</a:t>
            </a:r>
          </a:p>
          <a:p>
            <a:pPr marL="0" indent="0">
              <a:buNone/>
            </a:pPr>
            <a:r>
              <a:rPr lang="en-US" dirty="0" err="1" smtClean="0"/>
              <a:t>Nợ</a:t>
            </a:r>
            <a:r>
              <a:rPr lang="en-US" dirty="0" smtClean="0"/>
              <a:t> TK 3664/</a:t>
            </a:r>
            <a:r>
              <a:rPr lang="en-US" dirty="0" err="1" smtClean="0"/>
              <a:t>Có</a:t>
            </a:r>
            <a:r>
              <a:rPr lang="en-US" dirty="0" smtClean="0"/>
              <a:t> TK 366 (3661, 3662, 3663): GT TSCĐ </a:t>
            </a:r>
            <a:r>
              <a:rPr lang="en-US" dirty="0" err="1" smtClean="0"/>
              <a:t>hoàn</a:t>
            </a:r>
            <a:r>
              <a:rPr lang="en-US" dirty="0" smtClean="0"/>
              <a:t> </a:t>
            </a:r>
            <a:r>
              <a:rPr lang="en-US" dirty="0" err="1" smtClean="0"/>
              <a:t>thành</a:t>
            </a:r>
            <a:endParaRPr lang="en-US" dirty="0" smtClean="0"/>
          </a:p>
          <a:p>
            <a:pPr>
              <a:buFontTx/>
              <a:buChar char="-"/>
            </a:pPr>
            <a:r>
              <a:rPr lang="vi-VN" dirty="0" smtClean="0"/>
              <a:t>Khi </a:t>
            </a:r>
            <a:r>
              <a:rPr lang="vi-VN" dirty="0"/>
              <a:t>quyết toán vốn đầu tư XDCB hoàn thành được duyệt thì kế toán điều chỉnh lại giá trị tạm tính theo giá trị tài sản được duyệt, ghi</a:t>
            </a:r>
            <a:r>
              <a:rPr lang="vi-VN" dirty="0" smtClean="0"/>
              <a:t>:</a:t>
            </a:r>
            <a:endParaRPr lang="en-US" dirty="0" smtClean="0"/>
          </a:p>
          <a:p>
            <a:pPr marL="0" indent="0">
              <a:buNone/>
            </a:pPr>
            <a:r>
              <a:rPr lang="vi-VN" dirty="0" smtClean="0"/>
              <a:t>+ </a:t>
            </a:r>
            <a:r>
              <a:rPr lang="vi-VN" dirty="0"/>
              <a:t>Nếu giá trị tài sản hình thành qua đầu tư XDCB được duyệt có giá trị lớn hơn giá tạm tính, ghi:</a:t>
            </a:r>
          </a:p>
          <a:p>
            <a:pPr marL="400050" lvl="1" indent="0">
              <a:buNone/>
            </a:pPr>
            <a:r>
              <a:rPr lang="vi-VN" dirty="0"/>
              <a:t>Nợ TK 211, </a:t>
            </a:r>
            <a:r>
              <a:rPr lang="vi-VN" dirty="0" smtClean="0"/>
              <a:t>213</a:t>
            </a:r>
            <a:r>
              <a:rPr lang="en-US" dirty="0" smtClean="0"/>
              <a:t>/ </a:t>
            </a:r>
            <a:r>
              <a:rPr lang="en-US" dirty="0" err="1" smtClean="0"/>
              <a:t>Có</a:t>
            </a:r>
            <a:r>
              <a:rPr lang="en-US" dirty="0" smtClean="0"/>
              <a:t> TK </a:t>
            </a:r>
            <a:r>
              <a:rPr lang="en-US" dirty="0" err="1" smtClean="0"/>
              <a:t>liên</a:t>
            </a:r>
            <a:r>
              <a:rPr lang="en-US" dirty="0" smtClean="0"/>
              <a:t> </a:t>
            </a:r>
            <a:r>
              <a:rPr lang="en-US" dirty="0" err="1" smtClean="0"/>
              <a:t>quan</a:t>
            </a:r>
            <a:endParaRPr lang="vi-VN" dirty="0"/>
          </a:p>
          <a:p>
            <a:pPr marL="0" indent="0">
              <a:buNone/>
            </a:pPr>
            <a:r>
              <a:rPr lang="vi-VN" dirty="0" smtClean="0"/>
              <a:t>+ </a:t>
            </a:r>
            <a:r>
              <a:rPr lang="vi-VN" dirty="0"/>
              <a:t>Nếu giá trị tài sản hình thành qua đầu tư XDCB được duyệt có giá trị nhỏ hơn giá trị tạm tính:</a:t>
            </a:r>
          </a:p>
          <a:p>
            <a:pPr marL="400050" lvl="1" indent="0">
              <a:buNone/>
            </a:pPr>
            <a:r>
              <a:rPr lang="vi-VN" dirty="0"/>
              <a:t>Nợ TK </a:t>
            </a:r>
            <a:r>
              <a:rPr lang="en-US" dirty="0" smtClean="0"/>
              <a:t>1</a:t>
            </a:r>
            <a:r>
              <a:rPr lang="vi-VN" dirty="0" smtClean="0"/>
              <a:t>3</a:t>
            </a:r>
            <a:r>
              <a:rPr lang="en-US" dirty="0" smtClean="0"/>
              <a:t>88/</a:t>
            </a:r>
            <a:r>
              <a:rPr lang="en-US" dirty="0" err="1" smtClean="0"/>
              <a:t>Có</a:t>
            </a:r>
            <a:r>
              <a:rPr lang="en-US" dirty="0" smtClean="0"/>
              <a:t> TK 211, 213: S</a:t>
            </a:r>
            <a:r>
              <a:rPr lang="vi-VN" dirty="0" smtClean="0"/>
              <a:t>ố </a:t>
            </a:r>
            <a:r>
              <a:rPr lang="vi-VN" dirty="0"/>
              <a:t>chi sai phải thu </a:t>
            </a:r>
            <a:r>
              <a:rPr lang="vi-VN" dirty="0" smtClean="0"/>
              <a:t>hồi</a:t>
            </a:r>
            <a:endParaRPr lang="vi-VN" dirty="0"/>
          </a:p>
          <a:p>
            <a:pPr marL="0" indent="0">
              <a:buNone/>
            </a:pPr>
            <a:endParaRPr lang="en-US" dirty="0"/>
          </a:p>
        </p:txBody>
      </p:sp>
    </p:spTree>
    <p:extLst>
      <p:ext uri="{BB962C8B-B14F-4D97-AF65-F5344CB8AC3E}">
        <p14:creationId xmlns:p14="http://schemas.microsoft.com/office/powerpoint/2010/main" xmlns="" val="16523857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301625"/>
            <a:ext cx="9063037" cy="660400"/>
          </a:xfrm>
        </p:spPr>
        <p:txBody>
          <a:bodyPr/>
          <a:lstStyle/>
          <a:p>
            <a:r>
              <a:rPr lang="en-US" dirty="0">
                <a:latin typeface="Times New Roman" pitchFamily="18" charset="0"/>
                <a:cs typeface="Times New Roman" pitchFamily="18" charset="0"/>
              </a:rPr>
              <a:t>CÁC ĐIỂM THAY ĐỔI SO VỚI CHẾ ĐỘ CŨ</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222474759"/>
              </p:ext>
            </p:extLst>
          </p:nvPr>
        </p:nvGraphicFramePr>
        <p:xfrm>
          <a:off x="503238" y="1266824"/>
          <a:ext cx="9259093" cy="5597737"/>
        </p:xfrm>
        <a:graphic>
          <a:graphicData uri="http://schemas.openxmlformats.org/drawingml/2006/table">
            <a:tbl>
              <a:tblPr firstRow="1" bandRow="1">
                <a:tableStyleId>{5C22544A-7EE6-4342-B048-85BDC9FD1C3A}</a:tableStyleId>
              </a:tblPr>
              <a:tblGrid>
                <a:gridCol w="724693"/>
                <a:gridCol w="4572000"/>
                <a:gridCol w="3962400"/>
              </a:tblGrid>
              <a:tr h="538057">
                <a:tc>
                  <a:txBody>
                    <a:bodyPr/>
                    <a:lstStyle/>
                    <a:p>
                      <a:pPr algn="ctr"/>
                      <a:r>
                        <a:rPr lang="en-US" sz="2000" dirty="0" smtClean="0">
                          <a:latin typeface="Times New Roman" pitchFamily="18" charset="0"/>
                          <a:cs typeface="Times New Roman" pitchFamily="18" charset="0"/>
                        </a:rPr>
                        <a:t>STT</a:t>
                      </a:r>
                      <a:endParaRPr lang="en-US" sz="2000" dirty="0">
                        <a:latin typeface="Times New Roman" pitchFamily="18" charset="0"/>
                        <a:cs typeface="Times New Roman" pitchFamily="18" charset="0"/>
                      </a:endParaRPr>
                    </a:p>
                  </a:txBody>
                  <a:tcPr/>
                </a:tc>
                <a:tc>
                  <a:txBody>
                    <a:bodyPr/>
                    <a:lstStyle/>
                    <a:p>
                      <a:pPr algn="ctr"/>
                      <a:r>
                        <a:rPr lang="en-US" sz="2000" dirty="0" err="1" smtClean="0">
                          <a:latin typeface="Times New Roman" pitchFamily="18" charset="0"/>
                          <a:cs typeface="Times New Roman" pitchFamily="18" charset="0"/>
                        </a:rPr>
                        <a:t>Chế</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độ</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kế</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toán</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mới</a:t>
                      </a:r>
                      <a:endParaRPr lang="en-US" sz="2000" dirty="0">
                        <a:latin typeface="Times New Roman" pitchFamily="18" charset="0"/>
                        <a:cs typeface="Times New Roman" pitchFamily="18" charset="0"/>
                      </a:endParaRPr>
                    </a:p>
                  </a:txBody>
                  <a:tcPr/>
                </a:tc>
                <a:tc>
                  <a:txBody>
                    <a:bodyPr/>
                    <a:lstStyle/>
                    <a:p>
                      <a:pPr algn="ctr"/>
                      <a:r>
                        <a:rPr lang="en-US" sz="2000" dirty="0" err="1" smtClean="0">
                          <a:latin typeface="Times New Roman" pitchFamily="18" charset="0"/>
                          <a:cs typeface="Times New Roman" pitchFamily="18" charset="0"/>
                        </a:rPr>
                        <a:t>Chế</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độ</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kế</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toán</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cũ</a:t>
                      </a:r>
                      <a:endParaRPr lang="en-US" sz="2000" dirty="0">
                        <a:latin typeface="Times New Roman" pitchFamily="18" charset="0"/>
                        <a:cs typeface="Times New Roman" pitchFamily="18" charset="0"/>
                      </a:endParaRPr>
                    </a:p>
                  </a:txBody>
                  <a:tcPr/>
                </a:tc>
              </a:tr>
              <a:tr h="538057">
                <a:tc>
                  <a:txBody>
                    <a:bodyPr/>
                    <a:lstStyle/>
                    <a:p>
                      <a:pPr algn="ctr"/>
                      <a:r>
                        <a:rPr lang="en-US" sz="2000" dirty="0" smtClean="0">
                          <a:latin typeface="Times New Roman" pitchFamily="18" charset="0"/>
                          <a:cs typeface="Times New Roman" pitchFamily="18" charset="0"/>
                        </a:rPr>
                        <a:t>1</a:t>
                      </a:r>
                      <a:endParaRPr lang="en-US" sz="2000" dirty="0">
                        <a:latin typeface="Times New Roman" pitchFamily="18" charset="0"/>
                        <a:cs typeface="Times New Roman" pitchFamily="18" charset="0"/>
                      </a:endParaRPr>
                    </a:p>
                  </a:txBody>
                  <a:tcPr/>
                </a:tc>
                <a:tc>
                  <a:txBody>
                    <a:bodyPr/>
                    <a:lstStyle/>
                    <a:p>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Khi</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nhận</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được</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kinh</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phí</a:t>
                      </a:r>
                      <a:r>
                        <a:rPr lang="en-US" sz="2000" baseline="0" dirty="0" smtClean="0">
                          <a:latin typeface="Times New Roman" pitchFamily="18" charset="0"/>
                          <a:cs typeface="Times New Roman" pitchFamily="18" charset="0"/>
                        </a:rPr>
                        <a:t> ĐTXDCB </a:t>
                      </a:r>
                      <a:r>
                        <a:rPr lang="en-US" sz="2000" baseline="0" dirty="0" err="1" smtClean="0">
                          <a:latin typeface="Times New Roman" pitchFamily="18" charset="0"/>
                          <a:cs typeface="Times New Roman" pitchFamily="18" charset="0"/>
                        </a:rPr>
                        <a:t>hạch</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toán</a:t>
                      </a:r>
                      <a:r>
                        <a:rPr lang="en-US" sz="2000" baseline="0" dirty="0" smtClean="0">
                          <a:latin typeface="Times New Roman" pitchFamily="18" charset="0"/>
                          <a:cs typeface="Times New Roman" pitchFamily="18" charset="0"/>
                        </a:rPr>
                        <a:t>:</a:t>
                      </a:r>
                    </a:p>
                    <a:p>
                      <a:r>
                        <a:rPr lang="en-US" sz="2000" i="1" dirty="0" smtClean="0">
                          <a:solidFill>
                            <a:srgbClr val="FF0000"/>
                          </a:solidFill>
                          <a:latin typeface="Times New Roman" pitchFamily="18" charset="0"/>
                          <a:cs typeface="Times New Roman" pitchFamily="18" charset="0"/>
                        </a:rPr>
                        <a:t>=&gt; </a:t>
                      </a:r>
                      <a:r>
                        <a:rPr lang="en-US" sz="2000" i="1" dirty="0" err="1" smtClean="0">
                          <a:solidFill>
                            <a:srgbClr val="FF0000"/>
                          </a:solidFill>
                          <a:latin typeface="Times New Roman" pitchFamily="18" charset="0"/>
                          <a:cs typeface="Times New Roman" pitchFamily="18" charset="0"/>
                        </a:rPr>
                        <a:t>Chế</a:t>
                      </a:r>
                      <a:r>
                        <a:rPr lang="en-US" sz="2000" i="1" baseline="0" dirty="0" smtClean="0">
                          <a:solidFill>
                            <a:srgbClr val="FF0000"/>
                          </a:solidFill>
                          <a:latin typeface="Times New Roman" pitchFamily="18" charset="0"/>
                          <a:cs typeface="Times New Roman" pitchFamily="18" charset="0"/>
                        </a:rPr>
                        <a:t> </a:t>
                      </a:r>
                      <a:r>
                        <a:rPr lang="en-US" sz="2000" i="1" baseline="0" dirty="0" err="1" smtClean="0">
                          <a:solidFill>
                            <a:srgbClr val="FF0000"/>
                          </a:solidFill>
                          <a:latin typeface="Times New Roman" pitchFamily="18" charset="0"/>
                          <a:cs typeface="Times New Roman" pitchFamily="18" charset="0"/>
                        </a:rPr>
                        <a:t>độ</a:t>
                      </a:r>
                      <a:r>
                        <a:rPr lang="en-US" sz="2000" i="1" baseline="0" dirty="0" smtClean="0">
                          <a:solidFill>
                            <a:srgbClr val="FF0000"/>
                          </a:solidFill>
                          <a:latin typeface="Times New Roman" pitchFamily="18" charset="0"/>
                          <a:cs typeface="Times New Roman" pitchFamily="18" charset="0"/>
                        </a:rPr>
                        <a:t> </a:t>
                      </a:r>
                      <a:r>
                        <a:rPr lang="en-US" sz="2000" i="1" baseline="0" dirty="0" err="1" smtClean="0">
                          <a:solidFill>
                            <a:srgbClr val="FF0000"/>
                          </a:solidFill>
                          <a:latin typeface="Times New Roman" pitchFamily="18" charset="0"/>
                          <a:cs typeface="Times New Roman" pitchFamily="18" charset="0"/>
                        </a:rPr>
                        <a:t>mới</a:t>
                      </a:r>
                      <a:r>
                        <a:rPr lang="en-US" sz="2000" i="1" baseline="0" dirty="0" smtClean="0">
                          <a:solidFill>
                            <a:srgbClr val="FF0000"/>
                          </a:solidFill>
                          <a:latin typeface="Times New Roman" pitchFamily="18" charset="0"/>
                          <a:cs typeface="Times New Roman" pitchFamily="18" charset="0"/>
                        </a:rPr>
                        <a:t> </a:t>
                      </a:r>
                      <a:r>
                        <a:rPr lang="en-US" sz="2000" i="1" baseline="0" dirty="0" err="1" smtClean="0">
                          <a:solidFill>
                            <a:srgbClr val="FF0000"/>
                          </a:solidFill>
                          <a:latin typeface="Times New Roman" pitchFamily="18" charset="0"/>
                          <a:cs typeface="Times New Roman" pitchFamily="18" charset="0"/>
                        </a:rPr>
                        <a:t>chưa</a:t>
                      </a:r>
                      <a:r>
                        <a:rPr lang="en-US" sz="2000" i="1" baseline="0" dirty="0" smtClean="0">
                          <a:solidFill>
                            <a:srgbClr val="FF0000"/>
                          </a:solidFill>
                          <a:latin typeface="Times New Roman" pitchFamily="18" charset="0"/>
                          <a:cs typeface="Times New Roman" pitchFamily="18" charset="0"/>
                        </a:rPr>
                        <a:t> </a:t>
                      </a:r>
                      <a:r>
                        <a:rPr lang="en-US" sz="2000" i="1" baseline="0" dirty="0" err="1" smtClean="0">
                          <a:solidFill>
                            <a:srgbClr val="FF0000"/>
                          </a:solidFill>
                          <a:latin typeface="Times New Roman" pitchFamily="18" charset="0"/>
                          <a:cs typeface="Times New Roman" pitchFamily="18" charset="0"/>
                        </a:rPr>
                        <a:t>có</a:t>
                      </a:r>
                      <a:r>
                        <a:rPr lang="en-US" sz="2000" i="1" baseline="0" dirty="0" smtClean="0">
                          <a:solidFill>
                            <a:srgbClr val="FF0000"/>
                          </a:solidFill>
                          <a:latin typeface="Times New Roman" pitchFamily="18" charset="0"/>
                          <a:cs typeface="Times New Roman" pitchFamily="18" charset="0"/>
                        </a:rPr>
                        <a:t> </a:t>
                      </a:r>
                      <a:r>
                        <a:rPr lang="en-US" sz="2000" i="1" baseline="0" dirty="0" err="1" smtClean="0">
                          <a:solidFill>
                            <a:srgbClr val="FF0000"/>
                          </a:solidFill>
                          <a:latin typeface="Times New Roman" pitchFamily="18" charset="0"/>
                          <a:cs typeface="Times New Roman" pitchFamily="18" charset="0"/>
                        </a:rPr>
                        <a:t>hướng</a:t>
                      </a:r>
                      <a:r>
                        <a:rPr lang="en-US" sz="2000" i="1" baseline="0" dirty="0" smtClean="0">
                          <a:solidFill>
                            <a:srgbClr val="FF0000"/>
                          </a:solidFill>
                          <a:latin typeface="Times New Roman" pitchFamily="18" charset="0"/>
                          <a:cs typeface="Times New Roman" pitchFamily="18" charset="0"/>
                        </a:rPr>
                        <a:t> </a:t>
                      </a:r>
                      <a:r>
                        <a:rPr lang="en-US" sz="2000" i="1" baseline="0" dirty="0" err="1" smtClean="0">
                          <a:solidFill>
                            <a:srgbClr val="FF0000"/>
                          </a:solidFill>
                          <a:latin typeface="Times New Roman" pitchFamily="18" charset="0"/>
                          <a:cs typeface="Times New Roman" pitchFamily="18" charset="0"/>
                        </a:rPr>
                        <a:t>dẫn</a:t>
                      </a:r>
                      <a:r>
                        <a:rPr lang="en-US" sz="2000" i="1" baseline="0" dirty="0" smtClean="0">
                          <a:solidFill>
                            <a:srgbClr val="FF0000"/>
                          </a:solidFill>
                          <a:latin typeface="Times New Roman" pitchFamily="18" charset="0"/>
                          <a:cs typeface="Times New Roman" pitchFamily="18" charset="0"/>
                        </a:rPr>
                        <a:t> </a:t>
                      </a:r>
                      <a:r>
                        <a:rPr lang="en-US" sz="2000" i="1" baseline="0" dirty="0" err="1" smtClean="0">
                          <a:solidFill>
                            <a:srgbClr val="FF0000"/>
                          </a:solidFill>
                          <a:latin typeface="Times New Roman" pitchFamily="18" charset="0"/>
                          <a:cs typeface="Times New Roman" pitchFamily="18" charset="0"/>
                        </a:rPr>
                        <a:t>cụ</a:t>
                      </a:r>
                      <a:r>
                        <a:rPr lang="en-US" sz="2000" i="1" baseline="0" dirty="0" smtClean="0">
                          <a:solidFill>
                            <a:srgbClr val="FF0000"/>
                          </a:solidFill>
                          <a:latin typeface="Times New Roman" pitchFamily="18" charset="0"/>
                          <a:cs typeface="Times New Roman" pitchFamily="18" charset="0"/>
                        </a:rPr>
                        <a:t> </a:t>
                      </a:r>
                      <a:r>
                        <a:rPr lang="en-US" sz="2000" i="1" baseline="0" dirty="0" err="1" smtClean="0">
                          <a:solidFill>
                            <a:srgbClr val="FF0000"/>
                          </a:solidFill>
                          <a:latin typeface="Times New Roman" pitchFamily="18" charset="0"/>
                          <a:cs typeface="Times New Roman" pitchFamily="18" charset="0"/>
                        </a:rPr>
                        <a:t>thể</a:t>
                      </a:r>
                      <a:endParaRPr lang="en-US" sz="2000" baseline="0" dirty="0" smtClean="0">
                        <a:latin typeface="Times New Roman" pitchFamily="18" charset="0"/>
                        <a:cs typeface="Times New Roman" pitchFamily="18" charset="0"/>
                      </a:endParaRPr>
                    </a:p>
                    <a:p>
                      <a:pPr marL="342900" indent="-342900">
                        <a:buFontTx/>
                        <a:buChar char="-"/>
                      </a:pPr>
                      <a:r>
                        <a:rPr lang="en-US" sz="2000" baseline="0" dirty="0" err="1" smtClean="0">
                          <a:latin typeface="Times New Roman" pitchFamily="18" charset="0"/>
                          <a:cs typeface="Times New Roman" pitchFamily="18" charset="0"/>
                        </a:rPr>
                        <a:t>Khi</a:t>
                      </a:r>
                      <a:r>
                        <a:rPr lang="en-US" sz="2000" baseline="0" dirty="0" smtClean="0">
                          <a:latin typeface="Times New Roman" pitchFamily="18" charset="0"/>
                          <a:cs typeface="Times New Roman" pitchFamily="18" charset="0"/>
                        </a:rPr>
                        <a:t> chi </a:t>
                      </a:r>
                      <a:r>
                        <a:rPr lang="en-US" sz="2000" baseline="0" dirty="0" err="1" smtClean="0">
                          <a:latin typeface="Times New Roman" pitchFamily="18" charset="0"/>
                          <a:cs typeface="Times New Roman" pitchFamily="18" charset="0"/>
                        </a:rPr>
                        <a:t>đầu</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tư</a:t>
                      </a:r>
                      <a:r>
                        <a:rPr lang="en-US" sz="2000" baseline="0" dirty="0" smtClean="0">
                          <a:latin typeface="Times New Roman" pitchFamily="18" charset="0"/>
                          <a:cs typeface="Times New Roman" pitchFamily="18" charset="0"/>
                        </a:rPr>
                        <a:t> XDCB:</a:t>
                      </a:r>
                    </a:p>
                    <a:p>
                      <a:pPr marL="0" indent="0">
                        <a:buFontTx/>
                        <a:buNone/>
                      </a:pPr>
                      <a:r>
                        <a:rPr lang="en-US" sz="2000" baseline="0" dirty="0" err="1" smtClean="0">
                          <a:latin typeface="Times New Roman" pitchFamily="18" charset="0"/>
                          <a:cs typeface="Times New Roman" pitchFamily="18" charset="0"/>
                        </a:rPr>
                        <a:t>Nợ</a:t>
                      </a:r>
                      <a:r>
                        <a:rPr lang="en-US" sz="2000" baseline="0" dirty="0" smtClean="0">
                          <a:latin typeface="Times New Roman" pitchFamily="18" charset="0"/>
                          <a:cs typeface="Times New Roman" pitchFamily="18" charset="0"/>
                        </a:rPr>
                        <a:t> TK 241/</a:t>
                      </a:r>
                      <a:r>
                        <a:rPr lang="en-US" sz="2000" baseline="0" dirty="0" err="1" smtClean="0">
                          <a:latin typeface="Times New Roman" pitchFamily="18" charset="0"/>
                          <a:cs typeface="Times New Roman" pitchFamily="18" charset="0"/>
                        </a:rPr>
                        <a:t>Có</a:t>
                      </a:r>
                      <a:r>
                        <a:rPr lang="en-US" sz="2000" baseline="0" dirty="0" smtClean="0">
                          <a:latin typeface="Times New Roman" pitchFamily="18" charset="0"/>
                          <a:cs typeface="Times New Roman" pitchFamily="18" charset="0"/>
                        </a:rPr>
                        <a:t> TK 111, 112, 331, 334,…</a:t>
                      </a:r>
                    </a:p>
                    <a:p>
                      <a:pPr marL="0" indent="0">
                        <a:buFontTx/>
                        <a:buNone/>
                      </a:pPr>
                      <a:r>
                        <a:rPr lang="en-US" sz="2000" baseline="0" dirty="0" err="1" smtClean="0">
                          <a:latin typeface="Times New Roman" pitchFamily="18" charset="0"/>
                          <a:cs typeface="Times New Roman" pitchFamily="18" charset="0"/>
                        </a:rPr>
                        <a:t>Đồng</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thời</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Nợ</a:t>
                      </a:r>
                      <a:r>
                        <a:rPr lang="en-US" sz="2000" baseline="0" dirty="0" smtClean="0">
                          <a:latin typeface="Times New Roman" pitchFamily="18" charset="0"/>
                          <a:cs typeface="Times New Roman" pitchFamily="18" charset="0"/>
                        </a:rPr>
                        <a:t> TK 337/</a:t>
                      </a:r>
                      <a:r>
                        <a:rPr lang="en-US" sz="2000" baseline="0" dirty="0" err="1" smtClean="0">
                          <a:latin typeface="Times New Roman" pitchFamily="18" charset="0"/>
                          <a:cs typeface="Times New Roman" pitchFamily="18" charset="0"/>
                        </a:rPr>
                        <a:t>Có</a:t>
                      </a:r>
                      <a:r>
                        <a:rPr lang="en-US" sz="2000" baseline="0" dirty="0" smtClean="0">
                          <a:latin typeface="Times New Roman" pitchFamily="18" charset="0"/>
                          <a:cs typeface="Times New Roman" pitchFamily="18" charset="0"/>
                        </a:rPr>
                        <a:t> TK 3664</a:t>
                      </a:r>
                    </a:p>
                    <a:p>
                      <a:pPr marL="0" indent="0">
                        <a:buFontTx/>
                        <a:buNone/>
                      </a:pPr>
                      <a:endParaRPr lang="en-US" sz="2000"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Khi</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nhận</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được</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kinh</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phí</a:t>
                      </a:r>
                      <a:r>
                        <a:rPr lang="en-US" sz="2000" baseline="0" dirty="0" smtClean="0">
                          <a:latin typeface="Times New Roman" pitchFamily="18" charset="0"/>
                          <a:cs typeface="Times New Roman" pitchFamily="18" charset="0"/>
                        </a:rPr>
                        <a:t> ĐTXDCB </a:t>
                      </a:r>
                      <a:r>
                        <a:rPr lang="en-US" sz="2000" baseline="0" dirty="0" err="1" smtClean="0">
                          <a:latin typeface="Times New Roman" pitchFamily="18" charset="0"/>
                          <a:cs typeface="Times New Roman" pitchFamily="18" charset="0"/>
                        </a:rPr>
                        <a:t>hạch</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toán</a:t>
                      </a:r>
                      <a:r>
                        <a:rPr lang="en-US" sz="2000" baseline="0" dirty="0" smtClean="0">
                          <a:latin typeface="Times New Roman" pitchFamily="18" charset="0"/>
                          <a:cs typeface="Times New Roman" pitchFamily="18" charset="0"/>
                        </a:rPr>
                        <a:t>:</a:t>
                      </a:r>
                    </a:p>
                    <a:p>
                      <a:r>
                        <a:rPr lang="en-US" sz="2000" dirty="0" err="1" smtClean="0">
                          <a:latin typeface="Times New Roman" pitchFamily="18" charset="0"/>
                          <a:cs typeface="Times New Roman" pitchFamily="18" charset="0"/>
                        </a:rPr>
                        <a:t>Nợ</a:t>
                      </a:r>
                      <a:r>
                        <a:rPr lang="en-US" sz="2000" baseline="0" dirty="0" smtClean="0">
                          <a:latin typeface="Times New Roman" pitchFamily="18" charset="0"/>
                          <a:cs typeface="Times New Roman" pitchFamily="18" charset="0"/>
                        </a:rPr>
                        <a:t> TK 111, 112, 152, 153,….</a:t>
                      </a:r>
                    </a:p>
                    <a:p>
                      <a:r>
                        <a:rPr lang="en-US" sz="2000" baseline="0" dirty="0" err="1" smtClean="0">
                          <a:latin typeface="Times New Roman" pitchFamily="18" charset="0"/>
                          <a:cs typeface="Times New Roman" pitchFamily="18" charset="0"/>
                        </a:rPr>
                        <a:t>Có</a:t>
                      </a:r>
                      <a:r>
                        <a:rPr lang="en-US" sz="2000" baseline="0" dirty="0" smtClean="0">
                          <a:latin typeface="Times New Roman" pitchFamily="18" charset="0"/>
                          <a:cs typeface="Times New Roman" pitchFamily="18" charset="0"/>
                        </a:rPr>
                        <a:t> TK 441</a:t>
                      </a:r>
                    </a:p>
                    <a:p>
                      <a:r>
                        <a:rPr lang="en-US" sz="2000" baseline="0" dirty="0" err="1" smtClean="0">
                          <a:latin typeface="Times New Roman" pitchFamily="18" charset="0"/>
                          <a:cs typeface="Times New Roman" pitchFamily="18" charset="0"/>
                        </a:rPr>
                        <a:t>Nếu</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rút</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kinh</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phí</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từ</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dự</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toán</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đồng</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thời</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ghi</a:t>
                      </a:r>
                      <a:r>
                        <a:rPr lang="en-US" sz="2000" baseline="0" dirty="0" smtClean="0">
                          <a:latin typeface="Times New Roman" pitchFamily="18" charset="0"/>
                          <a:cs typeface="Times New Roman" pitchFamily="18" charset="0"/>
                        </a:rPr>
                        <a:t>:</a:t>
                      </a:r>
                    </a:p>
                    <a:p>
                      <a:r>
                        <a:rPr lang="en-US" sz="2000" baseline="0" dirty="0" err="1" smtClean="0">
                          <a:latin typeface="Times New Roman" pitchFamily="18" charset="0"/>
                          <a:cs typeface="Times New Roman" pitchFamily="18" charset="0"/>
                        </a:rPr>
                        <a:t>Có</a:t>
                      </a:r>
                      <a:r>
                        <a:rPr lang="en-US" sz="2000" baseline="0" dirty="0" smtClean="0">
                          <a:latin typeface="Times New Roman" pitchFamily="18" charset="0"/>
                          <a:cs typeface="Times New Roman" pitchFamily="18" charset="0"/>
                        </a:rPr>
                        <a:t> TK 0092: </a:t>
                      </a:r>
                      <a:r>
                        <a:rPr lang="en-US" sz="2000" baseline="0" dirty="0" err="1" smtClean="0">
                          <a:latin typeface="Times New Roman" pitchFamily="18" charset="0"/>
                          <a:cs typeface="Times New Roman" pitchFamily="18" charset="0"/>
                        </a:rPr>
                        <a:t>Số</a:t>
                      </a:r>
                      <a:r>
                        <a:rPr lang="en-US" sz="2000" baseline="0" dirty="0" smtClean="0">
                          <a:latin typeface="Times New Roman" pitchFamily="18" charset="0"/>
                          <a:cs typeface="Times New Roman" pitchFamily="18" charset="0"/>
                        </a:rPr>
                        <a:t> KP </a:t>
                      </a:r>
                      <a:r>
                        <a:rPr lang="en-US" sz="2000" baseline="0" dirty="0" err="1" smtClean="0">
                          <a:latin typeface="Times New Roman" pitchFamily="18" charset="0"/>
                          <a:cs typeface="Times New Roman" pitchFamily="18" charset="0"/>
                        </a:rPr>
                        <a:t>thực</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rút</a:t>
                      </a:r>
                      <a:endParaRPr lang="en-US" sz="2000" baseline="0" dirty="0" smtClean="0">
                        <a:latin typeface="Times New Roman" pitchFamily="18" charset="0"/>
                        <a:cs typeface="Times New Roman" pitchFamily="18" charset="0"/>
                      </a:endParaRPr>
                    </a:p>
                    <a:p>
                      <a:pPr marL="342900" indent="-342900">
                        <a:buFontTx/>
                        <a:buChar char="-"/>
                      </a:pPr>
                      <a:r>
                        <a:rPr lang="en-US" sz="2000" baseline="0" dirty="0" err="1" smtClean="0">
                          <a:latin typeface="Times New Roman" pitchFamily="18" charset="0"/>
                          <a:cs typeface="Times New Roman" pitchFamily="18" charset="0"/>
                        </a:rPr>
                        <a:t>Khi</a:t>
                      </a:r>
                      <a:r>
                        <a:rPr lang="en-US" sz="2000" baseline="0" dirty="0" smtClean="0">
                          <a:latin typeface="Times New Roman" pitchFamily="18" charset="0"/>
                          <a:cs typeface="Times New Roman" pitchFamily="18" charset="0"/>
                        </a:rPr>
                        <a:t> chi </a:t>
                      </a:r>
                      <a:r>
                        <a:rPr lang="en-US" sz="2000" baseline="0" dirty="0" err="1" smtClean="0">
                          <a:latin typeface="Times New Roman" pitchFamily="18" charset="0"/>
                          <a:cs typeface="Times New Roman" pitchFamily="18" charset="0"/>
                        </a:rPr>
                        <a:t>đầu</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tư</a:t>
                      </a:r>
                      <a:r>
                        <a:rPr lang="en-US" sz="2000" baseline="0" dirty="0" smtClean="0">
                          <a:latin typeface="Times New Roman" pitchFamily="18" charset="0"/>
                          <a:cs typeface="Times New Roman" pitchFamily="18" charset="0"/>
                        </a:rPr>
                        <a:t> XDCB:</a:t>
                      </a:r>
                    </a:p>
                    <a:p>
                      <a:pPr marL="0" indent="0">
                        <a:buFontTx/>
                        <a:buNone/>
                      </a:pPr>
                      <a:r>
                        <a:rPr lang="en-US" sz="2000" baseline="0" dirty="0" err="1" smtClean="0">
                          <a:latin typeface="Times New Roman" pitchFamily="18" charset="0"/>
                          <a:cs typeface="Times New Roman" pitchFamily="18" charset="0"/>
                        </a:rPr>
                        <a:t>Nợ</a:t>
                      </a:r>
                      <a:r>
                        <a:rPr lang="en-US" sz="2000" baseline="0" dirty="0" smtClean="0">
                          <a:latin typeface="Times New Roman" pitchFamily="18" charset="0"/>
                          <a:cs typeface="Times New Roman" pitchFamily="18" charset="0"/>
                        </a:rPr>
                        <a:t> TK 241/</a:t>
                      </a:r>
                      <a:r>
                        <a:rPr lang="en-US" sz="2000" baseline="0" dirty="0" err="1" smtClean="0">
                          <a:latin typeface="Times New Roman" pitchFamily="18" charset="0"/>
                          <a:cs typeface="Times New Roman" pitchFamily="18" charset="0"/>
                        </a:rPr>
                        <a:t>Có</a:t>
                      </a:r>
                      <a:r>
                        <a:rPr lang="en-US" sz="2000" baseline="0" dirty="0" smtClean="0">
                          <a:latin typeface="Times New Roman" pitchFamily="18" charset="0"/>
                          <a:cs typeface="Times New Roman" pitchFamily="18" charset="0"/>
                        </a:rPr>
                        <a:t> TK 111, 112, 331, 334,…</a:t>
                      </a:r>
                      <a:endParaRPr lang="en-US" sz="2000" dirty="0">
                        <a:latin typeface="Times New Roman" pitchFamily="18" charset="0"/>
                        <a:cs typeface="Times New Roman" pitchFamily="18" charset="0"/>
                      </a:endParaRPr>
                    </a:p>
                  </a:txBody>
                  <a:tcPr/>
                </a:tc>
              </a:tr>
              <a:tr h="538057">
                <a:tc>
                  <a:txBody>
                    <a:bodyPr/>
                    <a:lstStyle/>
                    <a:p>
                      <a:pPr algn="ctr"/>
                      <a:r>
                        <a:rPr lang="en-US" sz="2000" dirty="0" smtClean="0">
                          <a:latin typeface="Times New Roman" pitchFamily="18" charset="0"/>
                          <a:cs typeface="Times New Roman" pitchFamily="18" charset="0"/>
                        </a:rPr>
                        <a:t>2</a:t>
                      </a:r>
                      <a:endParaRPr lang="en-US" sz="2000" dirty="0">
                        <a:latin typeface="Times New Roman" pitchFamily="18" charset="0"/>
                        <a:cs typeface="Times New Roman" pitchFamily="18" charset="0"/>
                      </a:endParaRPr>
                    </a:p>
                  </a:txBody>
                  <a:tcPr/>
                </a:tc>
                <a:tc>
                  <a:txBody>
                    <a:bodyPr/>
                    <a:lstStyle/>
                    <a:p>
                      <a:r>
                        <a:rPr lang="en-US" sz="2000" dirty="0" err="1" smtClean="0">
                          <a:latin typeface="Times New Roman" pitchFamily="18" charset="0"/>
                          <a:cs typeface="Times New Roman" pitchFamily="18" charset="0"/>
                        </a:rPr>
                        <a:t>Kết</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chuyển</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nguồn</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hình</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thành</a:t>
                      </a:r>
                      <a:r>
                        <a:rPr lang="en-US" sz="2000" baseline="0" dirty="0" smtClean="0">
                          <a:latin typeface="Times New Roman" pitchFamily="18" charset="0"/>
                          <a:cs typeface="Times New Roman" pitchFamily="18" charset="0"/>
                        </a:rPr>
                        <a:t> TSCĐ:</a:t>
                      </a:r>
                    </a:p>
                    <a:p>
                      <a:r>
                        <a:rPr lang="en-US" sz="2000" baseline="0" dirty="0" err="1" smtClean="0">
                          <a:latin typeface="Times New Roman" pitchFamily="18" charset="0"/>
                          <a:cs typeface="Times New Roman" pitchFamily="18" charset="0"/>
                        </a:rPr>
                        <a:t>Nợ</a:t>
                      </a:r>
                      <a:r>
                        <a:rPr lang="en-US" sz="2000" baseline="0" dirty="0" smtClean="0">
                          <a:latin typeface="Times New Roman" pitchFamily="18" charset="0"/>
                          <a:cs typeface="Times New Roman" pitchFamily="18" charset="0"/>
                        </a:rPr>
                        <a:t> TK 3664: KL XDCB </a:t>
                      </a:r>
                      <a:r>
                        <a:rPr lang="en-US" sz="2000" baseline="0" dirty="0" err="1" smtClean="0">
                          <a:latin typeface="Times New Roman" pitchFamily="18" charset="0"/>
                          <a:cs typeface="Times New Roman" pitchFamily="18" charset="0"/>
                        </a:rPr>
                        <a:t>hoàn</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thành</a:t>
                      </a:r>
                      <a:r>
                        <a:rPr lang="en-US" sz="2000" baseline="0" dirty="0" smtClean="0">
                          <a:latin typeface="Times New Roman" pitchFamily="18" charset="0"/>
                          <a:cs typeface="Times New Roman" pitchFamily="18" charset="0"/>
                        </a:rPr>
                        <a:t> K/c</a:t>
                      </a:r>
                    </a:p>
                    <a:p>
                      <a:r>
                        <a:rPr lang="en-US" sz="2000" baseline="0" dirty="0" err="1" smtClean="0">
                          <a:latin typeface="Times New Roman" pitchFamily="18" charset="0"/>
                          <a:cs typeface="Times New Roman" pitchFamily="18" charset="0"/>
                        </a:rPr>
                        <a:t>Có</a:t>
                      </a:r>
                      <a:r>
                        <a:rPr lang="en-US" sz="2000" baseline="0" dirty="0" smtClean="0">
                          <a:latin typeface="Times New Roman" pitchFamily="18" charset="0"/>
                          <a:cs typeface="Times New Roman" pitchFamily="18" charset="0"/>
                        </a:rPr>
                        <a:t> TK 3661: </a:t>
                      </a:r>
                      <a:r>
                        <a:rPr lang="en-US" sz="2000" baseline="0" dirty="0" err="1" smtClean="0">
                          <a:latin typeface="Times New Roman" pitchFamily="18" charset="0"/>
                          <a:cs typeface="Times New Roman" pitchFamily="18" charset="0"/>
                        </a:rPr>
                        <a:t>Nguồn</a:t>
                      </a:r>
                      <a:r>
                        <a:rPr lang="en-US" sz="2000" baseline="0" dirty="0" smtClean="0">
                          <a:latin typeface="Times New Roman" pitchFamily="18" charset="0"/>
                          <a:cs typeface="Times New Roman" pitchFamily="18" charset="0"/>
                        </a:rPr>
                        <a:t> NSNN </a:t>
                      </a:r>
                      <a:r>
                        <a:rPr lang="en-US" sz="2000" baseline="0" dirty="0" err="1" smtClean="0">
                          <a:latin typeface="Times New Roman" pitchFamily="18" charset="0"/>
                          <a:cs typeface="Times New Roman" pitchFamily="18" charset="0"/>
                        </a:rPr>
                        <a:t>cấp</a:t>
                      </a:r>
                      <a:endParaRPr lang="en-US" sz="2000" baseline="0" dirty="0" smtClean="0">
                        <a:latin typeface="Times New Roman" pitchFamily="18" charset="0"/>
                        <a:cs typeface="Times New Roman" pitchFamily="18" charset="0"/>
                      </a:endParaRPr>
                    </a:p>
                    <a:p>
                      <a:r>
                        <a:rPr lang="en-US" sz="2000" baseline="0" dirty="0" err="1" smtClean="0">
                          <a:latin typeface="Times New Roman" pitchFamily="18" charset="0"/>
                          <a:cs typeface="Times New Roman" pitchFamily="18" charset="0"/>
                        </a:rPr>
                        <a:t>Có</a:t>
                      </a:r>
                      <a:r>
                        <a:rPr lang="en-US" sz="2000" baseline="0" dirty="0" smtClean="0">
                          <a:latin typeface="Times New Roman" pitchFamily="18" charset="0"/>
                          <a:cs typeface="Times New Roman" pitchFamily="18" charset="0"/>
                        </a:rPr>
                        <a:t> TK 3662: </a:t>
                      </a:r>
                      <a:r>
                        <a:rPr lang="en-US" sz="2000" baseline="0" dirty="0" err="1" smtClean="0">
                          <a:latin typeface="Times New Roman" pitchFamily="18" charset="0"/>
                          <a:cs typeface="Times New Roman" pitchFamily="18" charset="0"/>
                        </a:rPr>
                        <a:t>Nguồn</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viện</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trợ</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vay</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nợ</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nước</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ngoài</a:t>
                      </a:r>
                      <a:endParaRPr lang="en-US" sz="2000" baseline="0" dirty="0" smtClean="0">
                        <a:latin typeface="Times New Roman" pitchFamily="18" charset="0"/>
                        <a:cs typeface="Times New Roman" pitchFamily="18" charset="0"/>
                      </a:endParaRPr>
                    </a:p>
                    <a:p>
                      <a:r>
                        <a:rPr lang="en-US" sz="2000" baseline="0" dirty="0" err="1" smtClean="0">
                          <a:latin typeface="Times New Roman" pitchFamily="18" charset="0"/>
                          <a:cs typeface="Times New Roman" pitchFamily="18" charset="0"/>
                        </a:rPr>
                        <a:t>Có</a:t>
                      </a:r>
                      <a:r>
                        <a:rPr lang="en-US" sz="2000" baseline="0" dirty="0" smtClean="0">
                          <a:latin typeface="Times New Roman" pitchFamily="18" charset="0"/>
                          <a:cs typeface="Times New Roman" pitchFamily="18" charset="0"/>
                        </a:rPr>
                        <a:t> TK 3663: </a:t>
                      </a:r>
                      <a:r>
                        <a:rPr lang="en-US" sz="2000" baseline="0" dirty="0" err="1" smtClean="0">
                          <a:latin typeface="Times New Roman" pitchFamily="18" charset="0"/>
                          <a:cs typeface="Times New Roman" pitchFamily="18" charset="0"/>
                        </a:rPr>
                        <a:t>Phí</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được</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khấu</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trừ</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để</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lại</a:t>
                      </a:r>
                      <a:endParaRPr lang="en-US" sz="2000" dirty="0">
                        <a:latin typeface="Times New Roman" pitchFamily="18" charset="0"/>
                        <a:cs typeface="Times New Roman" pitchFamily="18" charset="0"/>
                      </a:endParaRPr>
                    </a:p>
                  </a:txBody>
                  <a:tcPr/>
                </a:tc>
                <a:tc>
                  <a:txBody>
                    <a:bodyPr/>
                    <a:lstStyle/>
                    <a:p>
                      <a:r>
                        <a:rPr lang="en-US" sz="2000" dirty="0" err="1" smtClean="0">
                          <a:latin typeface="Times New Roman" pitchFamily="18" charset="0"/>
                          <a:cs typeface="Times New Roman" pitchFamily="18" charset="0"/>
                        </a:rPr>
                        <a:t>Kết</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chuyển</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nguồn</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hình</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thành</a:t>
                      </a:r>
                      <a:r>
                        <a:rPr lang="en-US" sz="2000" baseline="0" dirty="0" smtClean="0">
                          <a:latin typeface="Times New Roman" pitchFamily="18" charset="0"/>
                          <a:cs typeface="Times New Roman" pitchFamily="18" charset="0"/>
                        </a:rPr>
                        <a:t> TSCĐ:</a:t>
                      </a:r>
                    </a:p>
                    <a:p>
                      <a:r>
                        <a:rPr lang="en-US" sz="2000" baseline="0" dirty="0" err="1" smtClean="0">
                          <a:latin typeface="Times New Roman" pitchFamily="18" charset="0"/>
                          <a:cs typeface="Times New Roman" pitchFamily="18" charset="0"/>
                        </a:rPr>
                        <a:t>Nợ</a:t>
                      </a:r>
                      <a:r>
                        <a:rPr lang="en-US" sz="2000" baseline="0" dirty="0" smtClean="0">
                          <a:latin typeface="Times New Roman" pitchFamily="18" charset="0"/>
                          <a:cs typeface="Times New Roman" pitchFamily="18" charset="0"/>
                        </a:rPr>
                        <a:t> TK 441: </a:t>
                      </a:r>
                      <a:r>
                        <a:rPr lang="en-US" sz="2000" baseline="0" dirty="0" err="1" smtClean="0">
                          <a:latin typeface="Times New Roman" pitchFamily="18" charset="0"/>
                          <a:cs typeface="Times New Roman" pitchFamily="18" charset="0"/>
                        </a:rPr>
                        <a:t>Nguồn</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kinh</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phí</a:t>
                      </a:r>
                      <a:r>
                        <a:rPr lang="en-US" sz="2000" baseline="0" dirty="0" smtClean="0">
                          <a:latin typeface="Times New Roman" pitchFamily="18" charset="0"/>
                          <a:cs typeface="Times New Roman" pitchFamily="18" charset="0"/>
                        </a:rPr>
                        <a:t> ĐT XDCB</a:t>
                      </a:r>
                    </a:p>
                    <a:p>
                      <a:r>
                        <a:rPr lang="en-US" sz="2000" baseline="0" dirty="0" err="1" smtClean="0">
                          <a:latin typeface="Times New Roman" pitchFamily="18" charset="0"/>
                          <a:cs typeface="Times New Roman" pitchFamily="18" charset="0"/>
                        </a:rPr>
                        <a:t>Có</a:t>
                      </a:r>
                      <a:r>
                        <a:rPr lang="en-US" sz="2000" baseline="0" dirty="0" smtClean="0">
                          <a:latin typeface="Times New Roman" pitchFamily="18" charset="0"/>
                          <a:cs typeface="Times New Roman" pitchFamily="18" charset="0"/>
                        </a:rPr>
                        <a:t> TK 466: </a:t>
                      </a:r>
                      <a:r>
                        <a:rPr lang="en-US" sz="2000" baseline="0" dirty="0" err="1" smtClean="0">
                          <a:latin typeface="Times New Roman" pitchFamily="18" charset="0"/>
                          <a:cs typeface="Times New Roman" pitchFamily="18" charset="0"/>
                        </a:rPr>
                        <a:t>Nguồn</a:t>
                      </a:r>
                      <a:r>
                        <a:rPr lang="en-US" sz="2000" baseline="0" dirty="0" smtClean="0">
                          <a:latin typeface="Times New Roman" pitchFamily="18" charset="0"/>
                          <a:cs typeface="Times New Roman" pitchFamily="18" charset="0"/>
                        </a:rPr>
                        <a:t> KP </a:t>
                      </a:r>
                      <a:r>
                        <a:rPr lang="en-US" sz="2000" baseline="0" dirty="0" err="1" smtClean="0">
                          <a:latin typeface="Times New Roman" pitchFamily="18" charset="0"/>
                          <a:cs typeface="Times New Roman" pitchFamily="18" charset="0"/>
                        </a:rPr>
                        <a:t>đã</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hình</a:t>
                      </a:r>
                      <a:r>
                        <a:rPr lang="en-US" sz="2000" baseline="0" dirty="0" smtClean="0">
                          <a:latin typeface="Times New Roman" pitchFamily="18" charset="0"/>
                          <a:cs typeface="Times New Roman" pitchFamily="18" charset="0"/>
                        </a:rPr>
                        <a:t> </a:t>
                      </a:r>
                      <a:r>
                        <a:rPr lang="en-US" sz="2000" baseline="0" dirty="0" err="1" smtClean="0">
                          <a:latin typeface="Times New Roman" pitchFamily="18" charset="0"/>
                          <a:cs typeface="Times New Roman" pitchFamily="18" charset="0"/>
                        </a:rPr>
                        <a:t>thành</a:t>
                      </a:r>
                      <a:r>
                        <a:rPr lang="en-US" sz="2000" baseline="0" dirty="0" smtClean="0">
                          <a:latin typeface="Times New Roman" pitchFamily="18" charset="0"/>
                          <a:cs typeface="Times New Roman" pitchFamily="18" charset="0"/>
                        </a:rPr>
                        <a:t> TSCĐ</a:t>
                      </a:r>
                      <a:endParaRPr lang="en-US" sz="2000" dirty="0">
                        <a:latin typeface="Times New Roman" pitchFamily="18" charset="0"/>
                        <a:cs typeface="Times New Roman" pitchFamily="18" charset="0"/>
                      </a:endParaRPr>
                    </a:p>
                  </a:txBody>
                  <a:tcPr/>
                </a:tc>
              </a:tr>
            </a:tbl>
          </a:graphicData>
        </a:graphic>
      </p:graphicFrame>
    </p:spTree>
    <p:extLst>
      <p:ext uri="{BB962C8B-B14F-4D97-AF65-F5344CB8AC3E}">
        <p14:creationId xmlns:p14="http://schemas.microsoft.com/office/powerpoint/2010/main" xmlns="" val="9918226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2131" y="0"/>
            <a:ext cx="9335293" cy="1257300"/>
          </a:xfrm>
        </p:spPr>
        <p:txBody>
          <a:bodyPr/>
          <a:lstStyle/>
          <a:p>
            <a:r>
              <a:rPr lang="en-US" sz="3000" dirty="0" smtClean="0">
                <a:latin typeface="Times New Roman" pitchFamily="18" charset="0"/>
                <a:cs typeface="Times New Roman" pitchFamily="18" charset="0"/>
              </a:rPr>
              <a:t>2. </a:t>
            </a:r>
            <a:r>
              <a:rPr lang="vi-VN" sz="3000" dirty="0" smtClean="0">
                <a:latin typeface="Times New Roman" pitchFamily="18" charset="0"/>
                <a:cs typeface="Times New Roman" pitchFamily="18" charset="0"/>
              </a:rPr>
              <a:t>NGHIỆP VỤ KẾ TOÁN CHI HOẠT ĐỘNG SỰ NGHIỆP</a:t>
            </a:r>
            <a:endParaRPr lang="vi-VN" sz="3000"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2379154995"/>
              </p:ext>
            </p:extLst>
          </p:nvPr>
        </p:nvGraphicFramePr>
        <p:xfrm>
          <a:off x="618331" y="1571625"/>
          <a:ext cx="8861425" cy="48069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3377771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7331" y="0"/>
            <a:ext cx="9525000" cy="1257300"/>
          </a:xfrm>
        </p:spPr>
        <p:txBody>
          <a:bodyPr/>
          <a:lstStyle/>
          <a:p>
            <a:r>
              <a:rPr lang="vi-VN" sz="3000" dirty="0">
                <a:latin typeface="Times New Roman" pitchFamily="18" charset="0"/>
                <a:cs typeface="Times New Roman" pitchFamily="18" charset="0"/>
              </a:rPr>
              <a:t>NGHIỆP VỤ KẾ TOÁN CHI HOẠT ĐỘNG SỰ NGHIỆP</a:t>
            </a:r>
          </a:p>
        </p:txBody>
      </p:sp>
      <p:sp>
        <p:nvSpPr>
          <p:cNvPr id="3" name="Content Placeholder 2"/>
          <p:cNvSpPr>
            <a:spLocks noGrp="1"/>
          </p:cNvSpPr>
          <p:nvPr>
            <p:ph idx="1"/>
          </p:nvPr>
        </p:nvSpPr>
        <p:spPr>
          <a:xfrm>
            <a:off x="313531" y="1266825"/>
            <a:ext cx="9525000" cy="5715000"/>
          </a:xfrm>
        </p:spPr>
        <p:txBody>
          <a:bodyPr/>
          <a:lstStyle/>
          <a:p>
            <a:pPr marL="457200" indent="-457200">
              <a:buAutoNum type="arabicPeriod"/>
            </a:pPr>
            <a:r>
              <a:rPr lang="vi-VN" b="1" dirty="0" smtClean="0"/>
              <a:t>Khái niệm</a:t>
            </a:r>
          </a:p>
          <a:p>
            <a:pPr marL="0" indent="0">
              <a:buNone/>
            </a:pPr>
            <a:r>
              <a:rPr lang="vi-VN" dirty="0" smtClean="0"/>
              <a:t>Chi hoạt động: Là các khoản chi nằm trong dự toán ngân sách hàng năm, phát sinh trong quá trình đảm bảo hoạt động của đơn vị.</a:t>
            </a:r>
          </a:p>
          <a:p>
            <a:pPr marL="0" indent="0">
              <a:buNone/>
            </a:pPr>
            <a:r>
              <a:rPr lang="vi-VN" dirty="0" smtClean="0"/>
              <a:t>Chi hoạt động có thể được phân chia theo nội dung hoặc theo tần suất.</a:t>
            </a:r>
          </a:p>
          <a:p>
            <a:pPr>
              <a:buFont typeface="Wingdings" pitchFamily="2" charset="2"/>
              <a:buChar char="Ø"/>
            </a:pPr>
            <a:r>
              <a:rPr lang="vi-VN" i="1" dirty="0" smtClean="0"/>
              <a:t>Phân chia theo nội dung:</a:t>
            </a:r>
          </a:p>
          <a:p>
            <a:pPr>
              <a:buFont typeface="Wingdings" pitchFamily="2" charset="2"/>
              <a:buChar char="ü"/>
            </a:pPr>
            <a:r>
              <a:rPr lang="vi-VN" dirty="0" smtClean="0"/>
              <a:t>Nhóm I: Chi thanh toán cá nhân: Khoản chi có liên quan đến con người như lương, thưởng, phụ cấp, học bổng...</a:t>
            </a:r>
          </a:p>
          <a:p>
            <a:pPr>
              <a:buFont typeface="Wingdings" pitchFamily="2" charset="2"/>
              <a:buChar char="ü"/>
            </a:pPr>
            <a:r>
              <a:rPr lang="vi-VN" dirty="0" smtClean="0"/>
              <a:t>Nhóm II: Chi nghiệp vụ chuyên môn: Khoản chi cho công tác quản lý chung như thanh toán dịch vụ điện, nước, vệ sinh, điện thoại..</a:t>
            </a:r>
          </a:p>
          <a:p>
            <a:pPr>
              <a:buFont typeface="Wingdings" pitchFamily="2" charset="2"/>
              <a:buChar char="ü"/>
            </a:pPr>
            <a:r>
              <a:rPr lang="vi-VN" dirty="0" smtClean="0"/>
              <a:t>Nhóm III: Chi mua sắm đồ dùng, trang thiết bị, phương tiện làm việc, sửa chữa tài sản hiện có</a:t>
            </a:r>
          </a:p>
          <a:p>
            <a:pPr>
              <a:buFont typeface="Wingdings" pitchFamily="2" charset="2"/>
              <a:buChar char="ü"/>
            </a:pPr>
            <a:r>
              <a:rPr lang="vi-VN" dirty="0" smtClean="0"/>
              <a:t>Nhóm IV: Các khoản chi khác như chi trả lãi tiền vay, chi viện trợ tài trợ, chi lệ phí khác...</a:t>
            </a:r>
            <a:endParaRPr lang="vi-VN" dirty="0"/>
          </a:p>
        </p:txBody>
      </p:sp>
    </p:spTree>
    <p:extLst>
      <p:ext uri="{BB962C8B-B14F-4D97-AF65-F5344CB8AC3E}">
        <p14:creationId xmlns:p14="http://schemas.microsoft.com/office/powerpoint/2010/main" xmlns="" val="12588424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301625"/>
            <a:ext cx="9182893" cy="660400"/>
          </a:xfrm>
        </p:spPr>
        <p:txBody>
          <a:bodyPr/>
          <a:lstStyle/>
          <a:p>
            <a:r>
              <a:rPr lang="vi-VN" sz="2900" dirty="0">
                <a:latin typeface="Times New Roman" pitchFamily="18" charset="0"/>
                <a:cs typeface="Times New Roman" pitchFamily="18" charset="0"/>
              </a:rPr>
              <a:t>NGHIỆP VỤ KẾ TOÁN CHI HOẠT ĐỘNG SỰ NGHIỆP</a:t>
            </a:r>
          </a:p>
        </p:txBody>
      </p:sp>
      <p:sp>
        <p:nvSpPr>
          <p:cNvPr id="3" name="Content Placeholder 2"/>
          <p:cNvSpPr>
            <a:spLocks noGrp="1"/>
          </p:cNvSpPr>
          <p:nvPr>
            <p:ph idx="1"/>
          </p:nvPr>
        </p:nvSpPr>
        <p:spPr>
          <a:xfrm>
            <a:off x="503238" y="962025"/>
            <a:ext cx="8861425" cy="5187950"/>
          </a:xfrm>
        </p:spPr>
        <p:txBody>
          <a:bodyPr/>
          <a:lstStyle/>
          <a:p>
            <a:pPr marL="457200" indent="-457200">
              <a:buAutoNum type="arabicPeriod"/>
            </a:pPr>
            <a:r>
              <a:rPr lang="vi-VN" b="1" dirty="0" smtClean="0"/>
              <a:t>Khái niệm</a:t>
            </a:r>
          </a:p>
          <a:p>
            <a:pPr>
              <a:buFont typeface="Wingdings" pitchFamily="2" charset="2"/>
              <a:buChar char="Ø"/>
            </a:pPr>
            <a:r>
              <a:rPr lang="vi-VN" i="1" dirty="0"/>
              <a:t>Phân chia theo </a:t>
            </a:r>
            <a:r>
              <a:rPr lang="vi-VN" i="1" dirty="0" smtClean="0"/>
              <a:t>tần suất: </a:t>
            </a:r>
          </a:p>
          <a:p>
            <a:pPr>
              <a:buFont typeface="Wingdings" pitchFamily="2" charset="2"/>
              <a:buChar char="ü"/>
            </a:pPr>
            <a:r>
              <a:rPr lang="vi-VN" dirty="0" smtClean="0"/>
              <a:t>Chi thường xuyên: là các khoản chi phát sinh với tần suất đều đặn, thường xuyên phải chi như tiền lương hàng tháng, tiền điện, nước, điện thoại hàng tháng...</a:t>
            </a:r>
          </a:p>
          <a:p>
            <a:pPr>
              <a:buFont typeface="Wingdings" pitchFamily="2" charset="2"/>
              <a:buChar char="ü"/>
            </a:pPr>
            <a:r>
              <a:rPr lang="vi-VN" dirty="0" smtClean="0"/>
              <a:t>Chi không thường xuyên: là các khoản chi phát sinh với tần suất ít, không thường xuyên phải chi như các khoản chi thực hiện việc tinh giảm biên chế, thực hiện nhiệm vụ đột xuất...</a:t>
            </a:r>
          </a:p>
          <a:p>
            <a:pPr>
              <a:buFont typeface="Wingdings" pitchFamily="2" charset="2"/>
              <a:buChar char="ü"/>
            </a:pPr>
            <a:endParaRPr lang="vi-VN" i="1" dirty="0"/>
          </a:p>
          <a:p>
            <a:pPr marL="0" indent="0">
              <a:buNone/>
            </a:pPr>
            <a:endParaRPr lang="vi-VN" b="1" dirty="0" smtClean="0"/>
          </a:p>
          <a:p>
            <a:pPr marL="0" indent="0">
              <a:buNone/>
            </a:pPr>
            <a:endParaRPr lang="vi-VN" b="1" dirty="0"/>
          </a:p>
          <a:p>
            <a:endParaRPr lang="vi-VN" dirty="0"/>
          </a:p>
        </p:txBody>
      </p:sp>
    </p:spTree>
    <p:extLst>
      <p:ext uri="{BB962C8B-B14F-4D97-AF65-F5344CB8AC3E}">
        <p14:creationId xmlns:p14="http://schemas.microsoft.com/office/powerpoint/2010/main" xmlns="" val="22721564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931" y="123825"/>
            <a:ext cx="9372600" cy="584200"/>
          </a:xfrm>
        </p:spPr>
        <p:txBody>
          <a:bodyPr/>
          <a:lstStyle/>
          <a:p>
            <a:r>
              <a:rPr lang="vi-VN" sz="3000" dirty="0">
                <a:latin typeface="Times New Roman" pitchFamily="18" charset="0"/>
                <a:cs typeface="Times New Roman" pitchFamily="18" charset="0"/>
              </a:rPr>
              <a:t>NGHIỆP VỤ KẾ TOÁN CHI HOẠT ĐỘNG SỰ NGHIỆP</a:t>
            </a:r>
            <a:endParaRPr lang="en-US" sz="3000" dirty="0">
              <a:latin typeface="Times New Roman" pitchFamily="18" charset="0"/>
              <a:cs typeface="Times New Roman"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xmlns="" val="2264708382"/>
              </p:ext>
            </p:extLst>
          </p:nvPr>
        </p:nvGraphicFramePr>
        <p:xfrm>
          <a:off x="474660" y="1038225"/>
          <a:ext cx="9363871" cy="6055476"/>
        </p:xfrm>
        <a:graphic>
          <a:graphicData uri="http://schemas.openxmlformats.org/drawingml/2006/table">
            <a:tbl>
              <a:tblPr firstRow="1" bandRow="1">
                <a:effectLst/>
                <a:tableStyleId>{5C22544A-7EE6-4342-B048-85BDC9FD1C3A}</a:tableStyleId>
              </a:tblPr>
              <a:tblGrid>
                <a:gridCol w="445898">
                  <a:extLst>
                    <a:ext uri="{9D8B030D-6E8A-4147-A177-3AD203B41FA5}">
                      <a16:colId xmlns="" xmlns:a16="http://schemas.microsoft.com/office/drawing/2014/main" val="20000"/>
                    </a:ext>
                  </a:extLst>
                </a:gridCol>
                <a:gridCol w="4236036">
                  <a:extLst>
                    <a:ext uri="{9D8B030D-6E8A-4147-A177-3AD203B41FA5}">
                      <a16:colId xmlns="" xmlns:a16="http://schemas.microsoft.com/office/drawing/2014/main" val="20001"/>
                    </a:ext>
                  </a:extLst>
                </a:gridCol>
                <a:gridCol w="4681937">
                  <a:extLst>
                    <a:ext uri="{9D8B030D-6E8A-4147-A177-3AD203B41FA5}">
                      <a16:colId xmlns="" xmlns:a16="http://schemas.microsoft.com/office/drawing/2014/main" val="20002"/>
                    </a:ext>
                  </a:extLst>
                </a:gridCol>
              </a:tblGrid>
              <a:tr h="365272">
                <a:tc>
                  <a:txBody>
                    <a:bodyPr/>
                    <a:lstStyle/>
                    <a:p>
                      <a:pPr algn="ctr"/>
                      <a:r>
                        <a:rPr lang="en-US" sz="1800" b="1" dirty="0" smtClean="0">
                          <a:solidFill>
                            <a:schemeClr val="bg1"/>
                          </a:solidFill>
                          <a:latin typeface="Times New Roman" panose="02020603050405020304" pitchFamily="18" charset="0"/>
                          <a:cs typeface="Times New Roman" panose="02020603050405020304" pitchFamily="18" charset="0"/>
                        </a:rPr>
                        <a:t>STT</a:t>
                      </a:r>
                      <a:endParaRPr lang="en-US" sz="1800" b="1" dirty="0">
                        <a:solidFill>
                          <a:schemeClr val="bg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en-US" sz="1800" b="1" dirty="0" smtClean="0">
                          <a:solidFill>
                            <a:schemeClr val="bg1"/>
                          </a:solidFill>
                          <a:latin typeface="Times New Roman" panose="02020603050405020304" pitchFamily="18" charset="0"/>
                          <a:cs typeface="Times New Roman" panose="02020603050405020304" pitchFamily="18" charset="0"/>
                        </a:rPr>
                        <a:t>Chi</a:t>
                      </a:r>
                      <a:r>
                        <a:rPr lang="en-US" sz="1800" b="1" baseline="0" dirty="0" smtClean="0">
                          <a:solidFill>
                            <a:schemeClr val="bg1"/>
                          </a:solidFill>
                          <a:latin typeface="Times New Roman" panose="02020603050405020304" pitchFamily="18" charset="0"/>
                          <a:cs typeface="Times New Roman" panose="02020603050405020304" pitchFamily="18" charset="0"/>
                        </a:rPr>
                        <a:t> </a:t>
                      </a:r>
                      <a:r>
                        <a:rPr lang="en-US" sz="1800" b="1" baseline="0" dirty="0" err="1" smtClean="0">
                          <a:solidFill>
                            <a:schemeClr val="bg1"/>
                          </a:solidFill>
                          <a:latin typeface="Times New Roman" panose="02020603050405020304" pitchFamily="18" charset="0"/>
                          <a:cs typeface="Times New Roman" panose="02020603050405020304" pitchFamily="18" charset="0"/>
                        </a:rPr>
                        <a:t>thường</a:t>
                      </a:r>
                      <a:r>
                        <a:rPr lang="en-US" sz="1800" b="1" baseline="0" dirty="0" smtClean="0">
                          <a:solidFill>
                            <a:schemeClr val="bg1"/>
                          </a:solidFill>
                          <a:latin typeface="Times New Roman" panose="02020603050405020304" pitchFamily="18" charset="0"/>
                          <a:cs typeface="Times New Roman" panose="02020603050405020304" pitchFamily="18" charset="0"/>
                        </a:rPr>
                        <a:t> </a:t>
                      </a:r>
                      <a:r>
                        <a:rPr lang="en-US" sz="1800" b="1" baseline="0" dirty="0" err="1" smtClean="0">
                          <a:solidFill>
                            <a:schemeClr val="bg1"/>
                          </a:solidFill>
                          <a:latin typeface="Times New Roman" panose="02020603050405020304" pitchFamily="18" charset="0"/>
                          <a:cs typeface="Times New Roman" panose="02020603050405020304" pitchFamily="18" charset="0"/>
                        </a:rPr>
                        <a:t>xuyên</a:t>
                      </a:r>
                      <a:endParaRPr lang="en-US" sz="1800" b="1" dirty="0">
                        <a:solidFill>
                          <a:schemeClr val="bg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en-US" sz="1800" b="1" dirty="0" smtClean="0">
                          <a:solidFill>
                            <a:schemeClr val="bg1"/>
                          </a:solidFill>
                          <a:latin typeface="Times New Roman" panose="02020603050405020304" pitchFamily="18" charset="0"/>
                          <a:cs typeface="Times New Roman" panose="02020603050405020304" pitchFamily="18" charset="0"/>
                        </a:rPr>
                        <a:t>Chi </a:t>
                      </a:r>
                      <a:r>
                        <a:rPr lang="en-US" sz="1800" b="1" dirty="0" err="1" smtClean="0">
                          <a:solidFill>
                            <a:schemeClr val="bg1"/>
                          </a:solidFill>
                          <a:latin typeface="Times New Roman" panose="02020603050405020304" pitchFamily="18" charset="0"/>
                          <a:cs typeface="Times New Roman" panose="02020603050405020304" pitchFamily="18" charset="0"/>
                        </a:rPr>
                        <a:t>không</a:t>
                      </a:r>
                      <a:r>
                        <a:rPr lang="en-US" sz="1800" b="1" baseline="0" dirty="0" smtClean="0">
                          <a:solidFill>
                            <a:schemeClr val="bg1"/>
                          </a:solidFill>
                          <a:latin typeface="Times New Roman" panose="02020603050405020304" pitchFamily="18" charset="0"/>
                          <a:cs typeface="Times New Roman" panose="02020603050405020304" pitchFamily="18" charset="0"/>
                        </a:rPr>
                        <a:t> </a:t>
                      </a:r>
                      <a:r>
                        <a:rPr lang="en-US" sz="1800" b="1" baseline="0" dirty="0" err="1" smtClean="0">
                          <a:solidFill>
                            <a:schemeClr val="bg1"/>
                          </a:solidFill>
                          <a:latin typeface="Times New Roman" panose="02020603050405020304" pitchFamily="18" charset="0"/>
                          <a:cs typeface="Times New Roman" panose="02020603050405020304" pitchFamily="18" charset="0"/>
                        </a:rPr>
                        <a:t>thường</a:t>
                      </a:r>
                      <a:r>
                        <a:rPr lang="en-US" sz="1800" b="1" baseline="0" dirty="0" smtClean="0">
                          <a:solidFill>
                            <a:schemeClr val="bg1"/>
                          </a:solidFill>
                          <a:latin typeface="Times New Roman" panose="02020603050405020304" pitchFamily="18" charset="0"/>
                          <a:cs typeface="Times New Roman" panose="02020603050405020304" pitchFamily="18" charset="0"/>
                        </a:rPr>
                        <a:t> </a:t>
                      </a:r>
                      <a:r>
                        <a:rPr lang="en-US" sz="1800" b="1" baseline="0" dirty="0" err="1" smtClean="0">
                          <a:solidFill>
                            <a:schemeClr val="bg1"/>
                          </a:solidFill>
                          <a:latin typeface="Times New Roman" panose="02020603050405020304" pitchFamily="18" charset="0"/>
                          <a:cs typeface="Times New Roman" panose="02020603050405020304" pitchFamily="18" charset="0"/>
                        </a:rPr>
                        <a:t>xuyên</a:t>
                      </a:r>
                      <a:endParaRPr lang="en-US" sz="1800" b="1" dirty="0">
                        <a:solidFill>
                          <a:schemeClr val="bg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extLst>
                  <a:ext uri="{0D108BD9-81ED-4DB2-BD59-A6C34878D82A}">
                    <a16:rowId xmlns="" xmlns:a16="http://schemas.microsoft.com/office/drawing/2014/main" val="10000"/>
                  </a:ext>
                </a:extLst>
              </a:tr>
              <a:tr h="304800">
                <a:tc>
                  <a:txBody>
                    <a:bodyPr/>
                    <a:lstStyle/>
                    <a:p>
                      <a:pPr lvl="0" algn="ctr"/>
                      <a:r>
                        <a:rPr lang="en-US" sz="1800" dirty="0" smtClean="0">
                          <a:latin typeface="Times New Roman" panose="02020603050405020304" pitchFamily="18" charset="0"/>
                          <a:cs typeface="Times New Roman" panose="02020603050405020304" pitchFamily="18" charset="0"/>
                        </a:rPr>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tc>
                  <a:txBody>
                    <a:bodyPr/>
                    <a:lstStyle/>
                    <a:p>
                      <a:pPr lvl="0"/>
                      <a:r>
                        <a:rPr lang="en-US" sz="1800" kern="1200" baseline="0" dirty="0" err="1" smtClean="0">
                          <a:solidFill>
                            <a:schemeClr val="bg1"/>
                          </a:solidFill>
                          <a:latin typeface="Times New Roman" pitchFamily="18" charset="0"/>
                          <a:ea typeface="+mn-ea"/>
                          <a:cs typeface="Times New Roman" pitchFamily="18" charset="0"/>
                        </a:rPr>
                        <a:t>Xuất</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vật</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liệu</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dụng</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cụ</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sử</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dụng</a:t>
                      </a:r>
                      <a:r>
                        <a:rPr lang="en-US" sz="1800" kern="1200" baseline="0" dirty="0" smtClean="0">
                          <a:solidFill>
                            <a:schemeClr val="bg1"/>
                          </a:solidFill>
                          <a:latin typeface="Times New Roman" pitchFamily="18" charset="0"/>
                          <a:ea typeface="+mn-ea"/>
                          <a:cs typeface="Times New Roman" pitchFamily="18" charset="0"/>
                        </a:rPr>
                        <a:t> chi </a:t>
                      </a:r>
                      <a:r>
                        <a:rPr lang="en-US" sz="1800" kern="1200" baseline="0" dirty="0" err="1" smtClean="0">
                          <a:solidFill>
                            <a:schemeClr val="bg1"/>
                          </a:solidFill>
                          <a:latin typeface="Times New Roman" pitchFamily="18" charset="0"/>
                          <a:ea typeface="+mn-ea"/>
                          <a:cs typeface="Times New Roman" pitchFamily="18" charset="0"/>
                        </a:rPr>
                        <a:t>hoạt</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động</a:t>
                      </a:r>
                      <a:endParaRPr lang="en-US" sz="1800" kern="1200" baseline="0" dirty="0" smtClean="0">
                        <a:solidFill>
                          <a:schemeClr val="bg1"/>
                        </a:solidFill>
                        <a:latin typeface="Times New Roman" pitchFamily="18" charset="0"/>
                        <a:ea typeface="+mn-ea"/>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tc>
                  <a:txBody>
                    <a:bodyPr/>
                    <a:lstStyle/>
                    <a:p>
                      <a:pPr marL="0" lvl="0" indent="0">
                        <a:lnSpc>
                          <a:spcPct val="150000"/>
                        </a:lnSpc>
                        <a:buFont typeface="+mj-lt"/>
                        <a:buNone/>
                      </a:pPr>
                      <a:r>
                        <a:rPr lang="en-US" sz="1800" kern="1200" baseline="0" dirty="0" err="1" smtClean="0">
                          <a:solidFill>
                            <a:schemeClr val="bg1"/>
                          </a:solidFill>
                          <a:latin typeface="Times New Roman" pitchFamily="18" charset="0"/>
                          <a:ea typeface="+mn-ea"/>
                          <a:cs typeface="Times New Roman" pitchFamily="18" charset="0"/>
                        </a:rPr>
                        <a:t>Quyết</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toán</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tạm</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ứng</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các</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khoản</a:t>
                      </a:r>
                      <a:r>
                        <a:rPr lang="en-US" sz="1800" kern="1200" baseline="0" dirty="0" smtClean="0">
                          <a:solidFill>
                            <a:schemeClr val="bg1"/>
                          </a:solidFill>
                          <a:latin typeface="Times New Roman" pitchFamily="18" charset="0"/>
                          <a:ea typeface="+mn-ea"/>
                          <a:cs typeface="Times New Roman" pitchFamily="18" charset="0"/>
                        </a:rPr>
                        <a:t> chi </a:t>
                      </a:r>
                      <a:r>
                        <a:rPr lang="en-US" sz="1800" kern="1200" baseline="0" dirty="0" err="1" smtClean="0">
                          <a:solidFill>
                            <a:schemeClr val="bg1"/>
                          </a:solidFill>
                          <a:latin typeface="Times New Roman" pitchFamily="18" charset="0"/>
                          <a:ea typeface="+mn-ea"/>
                          <a:cs typeface="Times New Roman" pitchFamily="18" charset="0"/>
                        </a:rPr>
                        <a:t>hoạt</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động</a:t>
                      </a:r>
                      <a:endParaRPr lang="vi-VN" sz="1800" kern="1200" baseline="0" dirty="0" smtClean="0">
                        <a:solidFill>
                          <a:schemeClr val="bg1"/>
                        </a:solidFill>
                        <a:latin typeface="Times New Roman" pitchFamily="18" charset="0"/>
                        <a:ea typeface="+mn-ea"/>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extLst>
                  <a:ext uri="{0D108BD9-81ED-4DB2-BD59-A6C34878D82A}">
                    <a16:rowId xmlns="" xmlns:a16="http://schemas.microsoft.com/office/drawing/2014/main" val="10001"/>
                  </a:ext>
                </a:extLst>
              </a:tr>
              <a:tr h="335280">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1800" dirty="0" smtClean="0">
                          <a:latin typeface="Times New Roman" panose="02020603050405020304" pitchFamily="18" charset="0"/>
                          <a:cs typeface="Times New Roman" panose="02020603050405020304" pitchFamily="18" charset="0"/>
                        </a:rPr>
                        <a:t>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tc>
                  <a:txBody>
                    <a:bodyPr/>
                    <a:lstStyle/>
                    <a:p>
                      <a:pPr marL="0" marR="0" lvl="1" indent="0" algn="just" defTabSz="914400" rtl="0" eaLnBrk="1" fontAlgn="auto" latinLnBrk="0" hangingPunct="1">
                        <a:lnSpc>
                          <a:spcPct val="100000"/>
                        </a:lnSpc>
                        <a:spcBef>
                          <a:spcPts val="0"/>
                        </a:spcBef>
                        <a:spcAft>
                          <a:spcPts val="0"/>
                        </a:spcAft>
                        <a:buClrTx/>
                        <a:buSzTx/>
                        <a:buFontTx/>
                        <a:buNone/>
                        <a:tabLst/>
                        <a:defRPr/>
                      </a:pPr>
                      <a:r>
                        <a:rPr lang="en-US" sz="1800" kern="1200" baseline="0" dirty="0" err="1" smtClean="0">
                          <a:solidFill>
                            <a:schemeClr val="bg1"/>
                          </a:solidFill>
                          <a:latin typeface="Times New Roman" pitchFamily="18" charset="0"/>
                          <a:ea typeface="+mn-ea"/>
                          <a:cs typeface="Times New Roman" pitchFamily="18" charset="0"/>
                        </a:rPr>
                        <a:t>Tiền</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lương</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tiền</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công</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và</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các</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khoản</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bảo</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hiểm</a:t>
                      </a:r>
                      <a:endParaRPr lang="en-US" sz="1800" kern="1200" baseline="0" dirty="0" smtClean="0">
                        <a:solidFill>
                          <a:schemeClr val="bg1"/>
                        </a:solidFill>
                        <a:latin typeface="Times New Roman" pitchFamily="18" charset="0"/>
                        <a:ea typeface="+mn-ea"/>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tc>
                  <a:txBody>
                    <a:bodyPr/>
                    <a:lstStyle/>
                    <a:p>
                      <a:pPr algn="just"/>
                      <a:r>
                        <a:rPr lang="en-US" sz="1800" kern="1200" baseline="0" dirty="0" err="1" smtClean="0">
                          <a:solidFill>
                            <a:schemeClr val="bg1"/>
                          </a:solidFill>
                          <a:latin typeface="Times New Roman" pitchFamily="18" charset="0"/>
                          <a:ea typeface="+mn-ea"/>
                          <a:cs typeface="Times New Roman" pitchFamily="18" charset="0"/>
                        </a:rPr>
                        <a:t>Mua</a:t>
                      </a:r>
                      <a:r>
                        <a:rPr lang="en-US" sz="1800" kern="1200" baseline="0" dirty="0" smtClean="0">
                          <a:solidFill>
                            <a:schemeClr val="bg1"/>
                          </a:solidFill>
                          <a:latin typeface="Times New Roman" pitchFamily="18" charset="0"/>
                          <a:ea typeface="+mn-ea"/>
                          <a:cs typeface="Times New Roman" pitchFamily="18" charset="0"/>
                        </a:rPr>
                        <a:t> TSCĐ </a:t>
                      </a:r>
                      <a:r>
                        <a:rPr lang="en-US" sz="1800" kern="1200" baseline="0" dirty="0" err="1" smtClean="0">
                          <a:solidFill>
                            <a:schemeClr val="bg1"/>
                          </a:solidFill>
                          <a:latin typeface="Times New Roman" pitchFamily="18" charset="0"/>
                          <a:ea typeface="+mn-ea"/>
                          <a:cs typeface="Times New Roman" pitchFamily="18" charset="0"/>
                        </a:rPr>
                        <a:t>bằng</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nguồn</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kinh</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phí</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hoạt</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động</a:t>
                      </a:r>
                      <a:endParaRPr lang="en-US" sz="1800" kern="1200" baseline="0" dirty="0">
                        <a:solidFill>
                          <a:schemeClr val="bg1"/>
                        </a:solidFill>
                        <a:latin typeface="Times New Roman" pitchFamily="18" charset="0"/>
                        <a:ea typeface="+mn-ea"/>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extLst>
                  <a:ext uri="{0D108BD9-81ED-4DB2-BD59-A6C34878D82A}">
                    <a16:rowId xmlns="" xmlns:a16="http://schemas.microsoft.com/office/drawing/2014/main" val="10002"/>
                  </a:ext>
                </a:extLst>
              </a:tr>
              <a:tr h="655320">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1800" dirty="0" smtClean="0">
                          <a:latin typeface="Times New Roman" panose="02020603050405020304" pitchFamily="18" charset="0"/>
                          <a:cs typeface="Times New Roman" panose="02020603050405020304" pitchFamily="18" charset="0"/>
                        </a:rPr>
                        <a:t>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tc>
                  <a:txBody>
                    <a:bodyPr/>
                    <a:lstStyle/>
                    <a:p>
                      <a:pPr marL="0" marR="0" lvl="1" indent="0" algn="just" defTabSz="914400" rtl="0" eaLnBrk="1" fontAlgn="auto" latinLnBrk="0" hangingPunct="1">
                        <a:lnSpc>
                          <a:spcPct val="100000"/>
                        </a:lnSpc>
                        <a:spcBef>
                          <a:spcPts val="0"/>
                        </a:spcBef>
                        <a:spcAft>
                          <a:spcPts val="0"/>
                        </a:spcAft>
                        <a:buClrTx/>
                        <a:buSzTx/>
                        <a:buFontTx/>
                        <a:buNone/>
                        <a:tabLst/>
                        <a:defRPr/>
                      </a:pPr>
                      <a:r>
                        <a:rPr lang="en-US" sz="1800" kern="1200" baseline="0" dirty="0" err="1" smtClean="0">
                          <a:solidFill>
                            <a:schemeClr val="bg1"/>
                          </a:solidFill>
                          <a:latin typeface="Times New Roman" pitchFamily="18" charset="0"/>
                          <a:ea typeface="+mn-ea"/>
                          <a:cs typeface="Times New Roman" pitchFamily="18" charset="0"/>
                        </a:rPr>
                        <a:t>Dịch</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vụ</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công</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cộng</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thông</a:t>
                      </a:r>
                      <a:r>
                        <a:rPr lang="en-US" sz="1800" kern="1200" baseline="0" dirty="0" smtClean="0">
                          <a:solidFill>
                            <a:schemeClr val="bg1"/>
                          </a:solidFill>
                          <a:latin typeface="Times New Roman" pitchFamily="18" charset="0"/>
                          <a:ea typeface="+mn-ea"/>
                          <a:cs typeface="Times New Roman" pitchFamily="18" charset="0"/>
                        </a:rPr>
                        <a:t> tin </a:t>
                      </a:r>
                      <a:r>
                        <a:rPr lang="en-US" sz="1800" kern="1200" baseline="0" dirty="0" err="1" smtClean="0">
                          <a:solidFill>
                            <a:schemeClr val="bg1"/>
                          </a:solidFill>
                          <a:latin typeface="Times New Roman" pitchFamily="18" charset="0"/>
                          <a:ea typeface="+mn-ea"/>
                          <a:cs typeface="Times New Roman" pitchFamily="18" charset="0"/>
                        </a:rPr>
                        <a:t>liên</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lạc</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văn</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phòng</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phẩm</a:t>
                      </a:r>
                      <a:endParaRPr lang="en-US" sz="1800" kern="1200" baseline="0" dirty="0" smtClean="0">
                        <a:solidFill>
                          <a:schemeClr val="bg1"/>
                        </a:solidFill>
                        <a:latin typeface="Times New Roman" pitchFamily="18" charset="0"/>
                        <a:ea typeface="+mn-ea"/>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tc>
                  <a:txBody>
                    <a:bodyPr/>
                    <a:lstStyle/>
                    <a:p>
                      <a:pPr algn="just"/>
                      <a:r>
                        <a:rPr lang="en-US" sz="1800" kern="1200" baseline="0" dirty="0" err="1" smtClean="0">
                          <a:solidFill>
                            <a:schemeClr val="bg1"/>
                          </a:solidFill>
                          <a:latin typeface="Times New Roman" pitchFamily="18" charset="0"/>
                          <a:ea typeface="+mn-ea"/>
                          <a:cs typeface="Times New Roman" pitchFamily="18" charset="0"/>
                        </a:rPr>
                        <a:t>Rút</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dự</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toán</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tạm</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cấp</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kinh</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phí</a:t>
                      </a:r>
                      <a:r>
                        <a:rPr lang="en-US" sz="1800" kern="1200" baseline="0" dirty="0" smtClean="0">
                          <a:solidFill>
                            <a:schemeClr val="bg1"/>
                          </a:solidFill>
                          <a:latin typeface="Times New Roman" pitchFamily="18" charset="0"/>
                          <a:ea typeface="+mn-ea"/>
                          <a:cs typeface="Times New Roman" pitchFamily="18" charset="0"/>
                        </a:rPr>
                        <a:t> chi </a:t>
                      </a:r>
                      <a:r>
                        <a:rPr lang="en-US" sz="1800" kern="1200" baseline="0" dirty="0" err="1" smtClean="0">
                          <a:solidFill>
                            <a:schemeClr val="bg1"/>
                          </a:solidFill>
                          <a:latin typeface="Times New Roman" pitchFamily="18" charset="0"/>
                          <a:ea typeface="+mn-ea"/>
                          <a:cs typeface="Times New Roman" pitchFamily="18" charset="0"/>
                        </a:rPr>
                        <a:t>hoạt</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động</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chuyển</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trực</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tiếp</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cho</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nhà</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cung</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cấp</a:t>
                      </a:r>
                      <a:endParaRPr lang="en-US" sz="1800" kern="1200" baseline="0" dirty="0">
                        <a:solidFill>
                          <a:schemeClr val="bg1"/>
                        </a:solidFill>
                        <a:latin typeface="Times New Roman" pitchFamily="18" charset="0"/>
                        <a:ea typeface="+mn-ea"/>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extLst>
                  <a:ext uri="{0D108BD9-81ED-4DB2-BD59-A6C34878D82A}">
                    <a16:rowId xmlns="" xmlns:a16="http://schemas.microsoft.com/office/drawing/2014/main" val="10003"/>
                  </a:ext>
                </a:extLst>
              </a:tr>
              <a:tr h="472281">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1800" dirty="0" smtClean="0">
                          <a:latin typeface="Times New Roman" panose="02020603050405020304" pitchFamily="18" charset="0"/>
                          <a:cs typeface="Times New Roman" panose="02020603050405020304" pitchFamily="18" charset="0"/>
                        </a:rPr>
                        <a:t>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tc>
                  <a:txBody>
                    <a:bodyPr/>
                    <a:lstStyle/>
                    <a:p>
                      <a:pPr marL="0" marR="0" lvl="1" indent="0" algn="just" defTabSz="914400" rtl="0" eaLnBrk="1" fontAlgn="auto" latinLnBrk="0" hangingPunct="1">
                        <a:lnSpc>
                          <a:spcPct val="100000"/>
                        </a:lnSpc>
                        <a:spcBef>
                          <a:spcPts val="0"/>
                        </a:spcBef>
                        <a:spcAft>
                          <a:spcPts val="0"/>
                        </a:spcAft>
                        <a:buClrTx/>
                        <a:buSzTx/>
                        <a:buFontTx/>
                        <a:buNone/>
                        <a:tabLst/>
                        <a:defRPr/>
                      </a:pPr>
                      <a:r>
                        <a:rPr lang="en-US" sz="1800" kern="1200" baseline="0" dirty="0" err="1" smtClean="0">
                          <a:solidFill>
                            <a:schemeClr val="bg1"/>
                          </a:solidFill>
                          <a:latin typeface="Times New Roman" pitchFamily="18" charset="0"/>
                          <a:ea typeface="+mn-ea"/>
                          <a:cs typeface="Times New Roman" pitchFamily="18" charset="0"/>
                        </a:rPr>
                        <a:t>Các</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khoản</a:t>
                      </a:r>
                      <a:r>
                        <a:rPr lang="en-US" sz="1800" kern="1200" baseline="0" dirty="0" smtClean="0">
                          <a:solidFill>
                            <a:schemeClr val="bg1"/>
                          </a:solidFill>
                          <a:latin typeface="Times New Roman" pitchFamily="18" charset="0"/>
                          <a:ea typeface="+mn-ea"/>
                          <a:cs typeface="Times New Roman" pitchFamily="18" charset="0"/>
                        </a:rPr>
                        <a:t> chi </a:t>
                      </a:r>
                      <a:r>
                        <a:rPr lang="en-US" sz="1800" kern="1200" baseline="0" dirty="0" err="1" smtClean="0">
                          <a:solidFill>
                            <a:schemeClr val="bg1"/>
                          </a:solidFill>
                          <a:latin typeface="Times New Roman" pitchFamily="18" charset="0"/>
                          <a:ea typeface="+mn-ea"/>
                          <a:cs typeface="Times New Roman" pitchFamily="18" charset="0"/>
                        </a:rPr>
                        <a:t>hoạt</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động</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khác</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như</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học</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bổng</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sinh</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hoạt</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phí</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trả</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cho</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học</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sinh</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trả</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chế</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độ</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cho</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người</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có</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công</a:t>
                      </a:r>
                      <a:r>
                        <a:rPr lang="en-US" sz="1800" kern="1200" baseline="0" dirty="0" smtClean="0">
                          <a:solidFill>
                            <a:schemeClr val="bg1"/>
                          </a:solidFill>
                          <a:latin typeface="Times New Roman" pitchFamily="18" charset="0"/>
                          <a:ea typeface="+mn-ea"/>
                          <a:cs typeface="Times New Roman" pitchFamily="18" charset="0"/>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tc>
                  <a:txBody>
                    <a:bodyPr/>
                    <a:lstStyle/>
                    <a:p>
                      <a:pPr algn="just"/>
                      <a:r>
                        <a:rPr lang="en-US" sz="1800" kern="1200" baseline="0" dirty="0" err="1" smtClean="0">
                          <a:solidFill>
                            <a:schemeClr val="bg1"/>
                          </a:solidFill>
                          <a:latin typeface="Times New Roman" pitchFamily="18" charset="0"/>
                          <a:ea typeface="+mn-ea"/>
                          <a:cs typeface="Times New Roman" pitchFamily="18" charset="0"/>
                        </a:rPr>
                        <a:t>Quyết</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toán</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các</a:t>
                      </a:r>
                      <a:r>
                        <a:rPr lang="en-US" sz="1800" kern="1200" baseline="0" dirty="0" smtClean="0">
                          <a:solidFill>
                            <a:schemeClr val="bg1"/>
                          </a:solidFill>
                          <a:latin typeface="Times New Roman" pitchFamily="18" charset="0"/>
                          <a:ea typeface="+mn-ea"/>
                          <a:cs typeface="Times New Roman" pitchFamily="18" charset="0"/>
                        </a:rPr>
                        <a:t> chi </a:t>
                      </a:r>
                      <a:r>
                        <a:rPr lang="en-US" sz="1800" kern="1200" baseline="0" dirty="0" err="1" smtClean="0">
                          <a:solidFill>
                            <a:schemeClr val="bg1"/>
                          </a:solidFill>
                          <a:latin typeface="Times New Roman" pitchFamily="18" charset="0"/>
                          <a:ea typeface="+mn-ea"/>
                          <a:cs typeface="Times New Roman" pitchFamily="18" charset="0"/>
                        </a:rPr>
                        <a:t>phí</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nguyên</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vật</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liệu</a:t>
                      </a:r>
                      <a:r>
                        <a:rPr lang="en-US" sz="1800" kern="1200" baseline="0" dirty="0" smtClean="0">
                          <a:solidFill>
                            <a:schemeClr val="bg1"/>
                          </a:solidFill>
                          <a:latin typeface="Times New Roman" pitchFamily="18" charset="0"/>
                          <a:ea typeface="+mn-ea"/>
                          <a:cs typeface="Times New Roman" pitchFamily="18" charset="0"/>
                        </a:rPr>
                        <a:t>, CCDC </a:t>
                      </a:r>
                      <a:r>
                        <a:rPr lang="en-US" sz="1800" kern="1200" baseline="0" dirty="0" err="1" smtClean="0">
                          <a:solidFill>
                            <a:schemeClr val="bg1"/>
                          </a:solidFill>
                          <a:latin typeface="Times New Roman" pitchFamily="18" charset="0"/>
                          <a:ea typeface="+mn-ea"/>
                          <a:cs typeface="Times New Roman" pitchFamily="18" charset="0"/>
                        </a:rPr>
                        <a:t>tồn</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kho</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giá</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trị</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sửa</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chữa</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lón</a:t>
                      </a:r>
                      <a:r>
                        <a:rPr lang="en-US" sz="1800" kern="1200" baseline="0" dirty="0" smtClean="0">
                          <a:solidFill>
                            <a:schemeClr val="bg1"/>
                          </a:solidFill>
                          <a:latin typeface="Times New Roman" pitchFamily="18" charset="0"/>
                          <a:ea typeface="+mn-ea"/>
                          <a:cs typeface="Times New Roman" pitchFamily="18" charset="0"/>
                        </a:rPr>
                        <a:t>, XDCB </a:t>
                      </a:r>
                      <a:r>
                        <a:rPr lang="en-US" sz="1800" kern="1200" baseline="0" dirty="0" err="1" smtClean="0">
                          <a:solidFill>
                            <a:schemeClr val="bg1"/>
                          </a:solidFill>
                          <a:latin typeface="Times New Roman" pitchFamily="18" charset="0"/>
                          <a:ea typeface="+mn-ea"/>
                          <a:cs typeface="Times New Roman" pitchFamily="18" charset="0"/>
                        </a:rPr>
                        <a:t>hoàn</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thành</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liên</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quan</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đến</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kinh</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phí</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ngân</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sách</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cấp</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trong</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năm</a:t>
                      </a:r>
                      <a:r>
                        <a:rPr lang="en-US" sz="1800" kern="1200" baseline="0" dirty="0" smtClean="0">
                          <a:solidFill>
                            <a:schemeClr val="bg1"/>
                          </a:solidFill>
                          <a:latin typeface="Times New Roman" pitchFamily="18" charset="0"/>
                          <a:ea typeface="+mn-ea"/>
                          <a:cs typeface="Times New Roman" pitchFamily="18" charset="0"/>
                        </a:rPr>
                        <a:t>.</a:t>
                      </a:r>
                      <a:endParaRPr lang="en-US" sz="1800" kern="1200" baseline="0" dirty="0">
                        <a:solidFill>
                          <a:schemeClr val="bg1"/>
                        </a:solidFill>
                        <a:latin typeface="Times New Roman" pitchFamily="18" charset="0"/>
                        <a:ea typeface="+mn-ea"/>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extLst>
                  <a:ext uri="{0D108BD9-81ED-4DB2-BD59-A6C34878D82A}">
                    <a16:rowId xmlns="" xmlns:a16="http://schemas.microsoft.com/office/drawing/2014/main" val="10004"/>
                  </a:ext>
                </a:extLst>
              </a:tr>
              <a:tr h="688398">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1800" dirty="0" smtClean="0">
                          <a:latin typeface="Times New Roman" panose="02020603050405020304" pitchFamily="18" charset="0"/>
                          <a:cs typeface="Times New Roman" panose="02020603050405020304" pitchFamily="18" charset="0"/>
                        </a:rPr>
                        <a:t>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tc>
                  <a:txBody>
                    <a:bodyPr/>
                    <a:lstStyle/>
                    <a:p>
                      <a:pPr marL="0" marR="0" lvl="1" indent="0" algn="just" defTabSz="914400" rtl="0" eaLnBrk="1" fontAlgn="auto" latinLnBrk="0" hangingPunct="1">
                        <a:lnSpc>
                          <a:spcPct val="100000"/>
                        </a:lnSpc>
                        <a:spcBef>
                          <a:spcPts val="0"/>
                        </a:spcBef>
                        <a:spcAft>
                          <a:spcPts val="0"/>
                        </a:spcAft>
                        <a:buClrTx/>
                        <a:buSzTx/>
                        <a:buFontTx/>
                        <a:buNone/>
                        <a:tabLst/>
                        <a:defRPr/>
                      </a:pPr>
                      <a:r>
                        <a:rPr lang="en-US" sz="1800" kern="1200" baseline="0" dirty="0" err="1" smtClean="0">
                          <a:solidFill>
                            <a:schemeClr val="bg1"/>
                          </a:solidFill>
                          <a:latin typeface="Times New Roman" pitchFamily="18" charset="0"/>
                          <a:ea typeface="+mn-ea"/>
                          <a:cs typeface="Times New Roman" pitchFamily="18" charset="0"/>
                        </a:rPr>
                        <a:t>Thuế</a:t>
                      </a:r>
                      <a:r>
                        <a:rPr lang="en-US" sz="1800" kern="1200" baseline="0" dirty="0" smtClean="0">
                          <a:solidFill>
                            <a:schemeClr val="bg1"/>
                          </a:solidFill>
                          <a:latin typeface="Times New Roman" pitchFamily="18" charset="0"/>
                          <a:ea typeface="+mn-ea"/>
                          <a:cs typeface="Times New Roman" pitchFamily="18" charset="0"/>
                        </a:rPr>
                        <a:t> GTGT </a:t>
                      </a:r>
                      <a:r>
                        <a:rPr lang="en-US" sz="1800" kern="1200" baseline="0" dirty="0" err="1" smtClean="0">
                          <a:solidFill>
                            <a:schemeClr val="bg1"/>
                          </a:solidFill>
                          <a:latin typeface="Times New Roman" pitchFamily="18" charset="0"/>
                          <a:ea typeface="+mn-ea"/>
                          <a:cs typeface="Times New Roman" pitchFamily="18" charset="0"/>
                        </a:rPr>
                        <a:t>của</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tài</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sản</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dùng</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chung</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phân</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bổ</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cho</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hoạt</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động</a:t>
                      </a:r>
                      <a:r>
                        <a:rPr lang="en-US" sz="1800" kern="1200" baseline="0" dirty="0" smtClean="0">
                          <a:solidFill>
                            <a:schemeClr val="bg1"/>
                          </a:solidFill>
                          <a:latin typeface="Times New Roman" pitchFamily="18" charset="0"/>
                          <a:ea typeface="+mn-ea"/>
                          <a:cs typeface="Times New Roman" pitchFamily="18" charset="0"/>
                        </a:rPr>
                        <a:t> chi </a:t>
                      </a:r>
                      <a:r>
                        <a:rPr lang="en-US" sz="1800" kern="1200" baseline="0" dirty="0" err="1" smtClean="0">
                          <a:solidFill>
                            <a:schemeClr val="bg1"/>
                          </a:solidFill>
                          <a:latin typeface="Times New Roman" pitchFamily="18" charset="0"/>
                          <a:ea typeface="+mn-ea"/>
                          <a:cs typeface="Times New Roman" pitchFamily="18" charset="0"/>
                        </a:rPr>
                        <a:t>sự</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nghiệp</a:t>
                      </a:r>
                      <a:endParaRPr lang="en-US" sz="1800" kern="1200" baseline="0" dirty="0" smtClean="0">
                        <a:solidFill>
                          <a:schemeClr val="bg1"/>
                        </a:solidFill>
                        <a:latin typeface="Times New Roman" pitchFamily="18" charset="0"/>
                        <a:ea typeface="+mn-ea"/>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tc>
                  <a:txBody>
                    <a:bodyPr/>
                    <a:lstStyle/>
                    <a:p>
                      <a:pPr algn="just"/>
                      <a:r>
                        <a:rPr lang="en-US" sz="1800" kern="1200" baseline="0" dirty="0" err="1" smtClean="0">
                          <a:solidFill>
                            <a:schemeClr val="bg1"/>
                          </a:solidFill>
                          <a:latin typeface="Times New Roman" pitchFamily="18" charset="0"/>
                          <a:ea typeface="+mn-ea"/>
                          <a:cs typeface="Times New Roman" pitchFamily="18" charset="0"/>
                        </a:rPr>
                        <a:t>Xử</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lý</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chênh</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lệch</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tỷ</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giá</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hối</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đoái</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tính</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vào</a:t>
                      </a:r>
                      <a:r>
                        <a:rPr lang="en-US" sz="1800" kern="1200" baseline="0" dirty="0" smtClean="0">
                          <a:solidFill>
                            <a:schemeClr val="bg1"/>
                          </a:solidFill>
                          <a:latin typeface="Times New Roman" pitchFamily="18" charset="0"/>
                          <a:ea typeface="+mn-ea"/>
                          <a:cs typeface="Times New Roman" pitchFamily="18" charset="0"/>
                        </a:rPr>
                        <a:t> chi </a:t>
                      </a:r>
                      <a:r>
                        <a:rPr lang="en-US" sz="1800" kern="1200" baseline="0" dirty="0" err="1" smtClean="0">
                          <a:solidFill>
                            <a:schemeClr val="bg1"/>
                          </a:solidFill>
                          <a:latin typeface="Times New Roman" pitchFamily="18" charset="0"/>
                          <a:ea typeface="+mn-ea"/>
                          <a:cs typeface="Times New Roman" pitchFamily="18" charset="0"/>
                        </a:rPr>
                        <a:t>hoạt</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động</a:t>
                      </a:r>
                      <a:endParaRPr lang="en-US" sz="1800" kern="1200" baseline="0" dirty="0">
                        <a:solidFill>
                          <a:schemeClr val="bg1"/>
                        </a:solidFill>
                        <a:latin typeface="Times New Roman" pitchFamily="18" charset="0"/>
                        <a:ea typeface="+mn-ea"/>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extLst>
                  <a:ext uri="{0D108BD9-81ED-4DB2-BD59-A6C34878D82A}">
                    <a16:rowId xmlns="" xmlns:a16="http://schemas.microsoft.com/office/drawing/2014/main" val="10005"/>
                  </a:ext>
                </a:extLst>
              </a:tr>
              <a:tr h="688398">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1800" dirty="0" smtClean="0">
                          <a:latin typeface="Times New Roman" panose="02020603050405020304" pitchFamily="18" charset="0"/>
                          <a:cs typeface="Times New Roman" panose="02020603050405020304" pitchFamily="18" charset="0"/>
                        </a:rPr>
                        <a:t>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tc>
                  <a:txBody>
                    <a:bodyPr/>
                    <a:lstStyle/>
                    <a:p>
                      <a:pPr marL="0" marR="0" lvl="1" indent="0" algn="just" defTabSz="914400" rtl="0" eaLnBrk="1" fontAlgn="auto" latinLnBrk="0" hangingPunct="1">
                        <a:lnSpc>
                          <a:spcPct val="100000"/>
                        </a:lnSpc>
                        <a:spcBef>
                          <a:spcPts val="0"/>
                        </a:spcBef>
                        <a:spcAft>
                          <a:spcPts val="0"/>
                        </a:spcAft>
                        <a:buClrTx/>
                        <a:buSzTx/>
                        <a:buFontTx/>
                        <a:buNone/>
                        <a:tabLst/>
                        <a:defRPr/>
                      </a:pPr>
                      <a:endParaRPr lang="en-US" sz="1800" kern="1200" baseline="0" dirty="0" smtClean="0">
                        <a:solidFill>
                          <a:schemeClr val="bg1"/>
                        </a:solidFill>
                        <a:latin typeface="Times New Roman" pitchFamily="18" charset="0"/>
                        <a:ea typeface="+mn-ea"/>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tc>
                  <a:txBody>
                    <a:bodyPr/>
                    <a:lstStyle/>
                    <a:p>
                      <a:pPr algn="just"/>
                      <a:r>
                        <a:rPr lang="en-US" sz="1800" kern="1200" baseline="0" dirty="0" err="1" smtClean="0">
                          <a:solidFill>
                            <a:schemeClr val="bg1"/>
                          </a:solidFill>
                          <a:latin typeface="Times New Roman" pitchFamily="18" charset="0"/>
                          <a:ea typeface="+mn-ea"/>
                          <a:cs typeface="Times New Roman" pitchFamily="18" charset="0"/>
                        </a:rPr>
                        <a:t>Xác</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định</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tỷ</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lệ</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phân</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bổ</a:t>
                      </a:r>
                      <a:r>
                        <a:rPr lang="en-US" sz="1800" kern="1200" baseline="0" dirty="0" smtClean="0">
                          <a:solidFill>
                            <a:schemeClr val="bg1"/>
                          </a:solidFill>
                          <a:latin typeface="Times New Roman" pitchFamily="18" charset="0"/>
                          <a:ea typeface="+mn-ea"/>
                          <a:cs typeface="Times New Roman" pitchFamily="18" charset="0"/>
                        </a:rPr>
                        <a:t> chi </a:t>
                      </a:r>
                      <a:r>
                        <a:rPr lang="en-US" sz="1800" kern="1200" baseline="0" dirty="0" err="1" smtClean="0">
                          <a:solidFill>
                            <a:schemeClr val="bg1"/>
                          </a:solidFill>
                          <a:latin typeface="Times New Roman" pitchFamily="18" charset="0"/>
                          <a:ea typeface="+mn-ea"/>
                          <a:cs typeface="Times New Roman" pitchFamily="18" charset="0"/>
                        </a:rPr>
                        <a:t>phí</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quản</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lý</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chung</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cho</a:t>
                      </a:r>
                      <a:r>
                        <a:rPr lang="en-US" sz="1800" kern="1200" baseline="0" dirty="0" smtClean="0">
                          <a:solidFill>
                            <a:schemeClr val="bg1"/>
                          </a:solidFill>
                          <a:latin typeface="Times New Roman" pitchFamily="18" charset="0"/>
                          <a:ea typeface="+mn-ea"/>
                          <a:cs typeface="Times New Roman" pitchFamily="18" charset="0"/>
                        </a:rPr>
                        <a:t> chi </a:t>
                      </a:r>
                      <a:r>
                        <a:rPr lang="en-US" sz="1800" kern="1200" baseline="0" dirty="0" err="1" smtClean="0">
                          <a:solidFill>
                            <a:schemeClr val="bg1"/>
                          </a:solidFill>
                          <a:latin typeface="Times New Roman" pitchFamily="18" charset="0"/>
                          <a:ea typeface="+mn-ea"/>
                          <a:cs typeface="Times New Roman" pitchFamily="18" charset="0"/>
                        </a:rPr>
                        <a:t>hoạt</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động</a:t>
                      </a:r>
                      <a:endParaRPr lang="en-US" sz="1800" kern="1200" baseline="0" dirty="0">
                        <a:solidFill>
                          <a:schemeClr val="bg1"/>
                        </a:solidFill>
                        <a:latin typeface="Times New Roman" pitchFamily="18" charset="0"/>
                        <a:ea typeface="+mn-ea"/>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extLst>
                  <a:ext uri="{0D108BD9-81ED-4DB2-BD59-A6C34878D82A}">
                    <a16:rowId xmlns="" xmlns:a16="http://schemas.microsoft.com/office/drawing/2014/main" val="10006"/>
                  </a:ext>
                </a:extLst>
              </a:tr>
              <a:tr h="421683">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1800" dirty="0" smtClean="0">
                          <a:latin typeface="Times New Roman" panose="02020603050405020304" pitchFamily="18" charset="0"/>
                          <a:cs typeface="Times New Roman" panose="02020603050405020304" pitchFamily="18" charset="0"/>
                        </a:rPr>
                        <a:t>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tc>
                  <a:txBody>
                    <a:bodyPr/>
                    <a:lstStyle/>
                    <a:p>
                      <a:pPr marL="0" marR="0" lvl="1" indent="0" algn="just" defTabSz="914400" rtl="0" eaLnBrk="1" fontAlgn="auto" latinLnBrk="0" hangingPunct="1">
                        <a:lnSpc>
                          <a:spcPct val="100000"/>
                        </a:lnSpc>
                        <a:spcBef>
                          <a:spcPts val="0"/>
                        </a:spcBef>
                        <a:spcAft>
                          <a:spcPts val="0"/>
                        </a:spcAft>
                        <a:buClrTx/>
                        <a:buSzTx/>
                        <a:buFontTx/>
                        <a:buNone/>
                        <a:tabLst/>
                        <a:defRPr/>
                      </a:pPr>
                      <a:endParaRPr lang="en-US" sz="1800" kern="1200" baseline="0" dirty="0" smtClean="0">
                        <a:solidFill>
                          <a:schemeClr val="bg1"/>
                        </a:solidFill>
                        <a:latin typeface="Times New Roman" pitchFamily="18" charset="0"/>
                        <a:ea typeface="+mn-ea"/>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tc>
                  <a:txBody>
                    <a:bodyPr/>
                    <a:lstStyle/>
                    <a:p>
                      <a:pPr marL="0" marR="0" lvl="1" indent="0" algn="just" defTabSz="914400" rtl="0" eaLnBrk="1" fontAlgn="auto" latinLnBrk="0" hangingPunct="1">
                        <a:lnSpc>
                          <a:spcPct val="100000"/>
                        </a:lnSpc>
                        <a:spcBef>
                          <a:spcPts val="0"/>
                        </a:spcBef>
                        <a:spcAft>
                          <a:spcPts val="0"/>
                        </a:spcAft>
                        <a:buClrTx/>
                        <a:buSzTx/>
                        <a:buFontTx/>
                        <a:buNone/>
                        <a:tabLst/>
                        <a:defRPr/>
                      </a:pPr>
                      <a:r>
                        <a:rPr lang="en-US" sz="1800" kern="1200" baseline="0" dirty="0" err="1" smtClean="0">
                          <a:solidFill>
                            <a:schemeClr val="bg1"/>
                          </a:solidFill>
                          <a:latin typeface="Times New Roman" pitchFamily="18" charset="0"/>
                          <a:ea typeface="+mn-ea"/>
                          <a:cs typeface="Times New Roman" pitchFamily="18" charset="0"/>
                        </a:rPr>
                        <a:t>Các</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khoản</a:t>
                      </a:r>
                      <a:r>
                        <a:rPr lang="en-US" sz="1800" kern="1200" baseline="0" dirty="0" smtClean="0">
                          <a:solidFill>
                            <a:schemeClr val="bg1"/>
                          </a:solidFill>
                          <a:latin typeface="Times New Roman" pitchFamily="18" charset="0"/>
                          <a:ea typeface="+mn-ea"/>
                          <a:cs typeface="Times New Roman" pitchFamily="18" charset="0"/>
                        </a:rPr>
                        <a:t> chi </a:t>
                      </a:r>
                      <a:r>
                        <a:rPr lang="en-US" sz="1800" kern="1200" baseline="0" dirty="0" err="1" smtClean="0">
                          <a:solidFill>
                            <a:schemeClr val="bg1"/>
                          </a:solidFill>
                          <a:latin typeface="Times New Roman" pitchFamily="18" charset="0"/>
                          <a:ea typeface="+mn-ea"/>
                          <a:cs typeface="Times New Roman" pitchFamily="18" charset="0"/>
                        </a:rPr>
                        <a:t>sai</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định</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mức</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sai</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chế</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độ</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phải</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thu</a:t>
                      </a:r>
                      <a:r>
                        <a:rPr lang="en-US" sz="1800" kern="1200" baseline="0" dirty="0" smtClean="0">
                          <a:solidFill>
                            <a:schemeClr val="bg1"/>
                          </a:solidFill>
                          <a:latin typeface="Times New Roman" pitchFamily="18" charset="0"/>
                          <a:ea typeface="+mn-ea"/>
                          <a:cs typeface="Times New Roman" pitchFamily="18" charset="0"/>
                        </a:rPr>
                        <a:t> </a:t>
                      </a:r>
                      <a:r>
                        <a:rPr lang="en-US" sz="1800" kern="1200" baseline="0" dirty="0" err="1" smtClean="0">
                          <a:solidFill>
                            <a:schemeClr val="bg1"/>
                          </a:solidFill>
                          <a:latin typeface="Times New Roman" pitchFamily="18" charset="0"/>
                          <a:ea typeface="+mn-ea"/>
                          <a:cs typeface="Times New Roman" pitchFamily="18" charset="0"/>
                        </a:rPr>
                        <a:t>hồi</a:t>
                      </a:r>
                      <a:endParaRPr lang="en-US" sz="1800" kern="1200" baseline="0" dirty="0" smtClean="0">
                        <a:solidFill>
                          <a:schemeClr val="bg1"/>
                        </a:solidFill>
                        <a:latin typeface="Times New Roman" pitchFamily="18" charset="0"/>
                        <a:ea typeface="+mn-ea"/>
                        <a:cs typeface="Times New Roman" pitchFamily="18" charset="0"/>
                      </a:endParaRPr>
                    </a:p>
                    <a:p>
                      <a:pPr marL="0" marR="0" lvl="1" indent="0" algn="just" defTabSz="914400" rtl="0" eaLnBrk="1" fontAlgn="auto" latinLnBrk="0" hangingPunct="1">
                        <a:lnSpc>
                          <a:spcPct val="100000"/>
                        </a:lnSpc>
                        <a:spcBef>
                          <a:spcPts val="0"/>
                        </a:spcBef>
                        <a:spcAft>
                          <a:spcPts val="0"/>
                        </a:spcAft>
                        <a:buClrTx/>
                        <a:buSzTx/>
                        <a:buFontTx/>
                        <a:buNone/>
                        <a:tabLst/>
                        <a:defRPr/>
                      </a:pPr>
                      <a:endParaRPr lang="vi-VN" sz="1800" kern="1200" baseline="0" dirty="0" smtClean="0">
                        <a:solidFill>
                          <a:schemeClr val="bg1"/>
                        </a:solidFill>
                        <a:latin typeface="Times New Roman" pitchFamily="18" charset="0"/>
                        <a:ea typeface="+mn-ea"/>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extLst>
                  <a:ext uri="{0D108BD9-81ED-4DB2-BD59-A6C34878D82A}">
                    <a16:rowId xmlns="" xmlns:a16="http://schemas.microsoft.com/office/drawing/2014/main" val="10007"/>
                  </a:ext>
                </a:extLst>
              </a:tr>
            </a:tbl>
          </a:graphicData>
        </a:graphic>
      </p:graphicFrame>
    </p:spTree>
    <p:extLst>
      <p:ext uri="{BB962C8B-B14F-4D97-AF65-F5344CB8AC3E}">
        <p14:creationId xmlns:p14="http://schemas.microsoft.com/office/powerpoint/2010/main" xmlns="" val="28562327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TÀI KHOẢN SỬ DỤNG</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buFont typeface="Wingdings" pitchFamily="2" charset="2"/>
              <a:buChar char="v"/>
            </a:pPr>
            <a:r>
              <a:rPr lang="en-US" sz="2200" dirty="0" err="1">
                <a:solidFill>
                  <a:schemeClr val="tx1"/>
                </a:solidFill>
              </a:rPr>
              <a:t>Luồng</a:t>
            </a:r>
            <a:r>
              <a:rPr lang="en-US" sz="2200" dirty="0">
                <a:solidFill>
                  <a:schemeClr val="tx1"/>
                </a:solidFill>
              </a:rPr>
              <a:t> chi </a:t>
            </a:r>
            <a:r>
              <a:rPr lang="en-US" sz="2200" dirty="0" err="1">
                <a:solidFill>
                  <a:schemeClr val="tx1"/>
                </a:solidFill>
              </a:rPr>
              <a:t>hoạt</a:t>
            </a:r>
            <a:r>
              <a:rPr lang="en-US" sz="2200" dirty="0">
                <a:solidFill>
                  <a:schemeClr val="tx1"/>
                </a:solidFill>
              </a:rPr>
              <a:t> </a:t>
            </a:r>
            <a:r>
              <a:rPr lang="en-US" sz="2200" dirty="0" err="1">
                <a:solidFill>
                  <a:schemeClr val="tx1"/>
                </a:solidFill>
              </a:rPr>
              <a:t>động</a:t>
            </a:r>
            <a:r>
              <a:rPr lang="en-US" sz="2200" dirty="0">
                <a:solidFill>
                  <a:schemeClr val="tx1"/>
                </a:solidFill>
              </a:rPr>
              <a:t> </a:t>
            </a:r>
            <a:r>
              <a:rPr lang="en-US" sz="2200" dirty="0" err="1">
                <a:solidFill>
                  <a:schemeClr val="tx1"/>
                </a:solidFill>
              </a:rPr>
              <a:t>sự</a:t>
            </a:r>
            <a:r>
              <a:rPr lang="en-US" sz="2200" dirty="0">
                <a:solidFill>
                  <a:schemeClr val="tx1"/>
                </a:solidFill>
              </a:rPr>
              <a:t> </a:t>
            </a:r>
            <a:r>
              <a:rPr lang="en-US" sz="2200" dirty="0" err="1">
                <a:solidFill>
                  <a:schemeClr val="tx1"/>
                </a:solidFill>
              </a:rPr>
              <a:t>nghiệp</a:t>
            </a:r>
            <a:r>
              <a:rPr lang="en-US" sz="2200" dirty="0">
                <a:solidFill>
                  <a:schemeClr val="tx1"/>
                </a:solidFill>
              </a:rPr>
              <a:t> </a:t>
            </a:r>
            <a:r>
              <a:rPr lang="en-US" sz="2200" dirty="0" err="1">
                <a:solidFill>
                  <a:schemeClr val="tx1"/>
                </a:solidFill>
              </a:rPr>
              <a:t>sử</a:t>
            </a:r>
            <a:r>
              <a:rPr lang="en-US" sz="2200" dirty="0">
                <a:solidFill>
                  <a:schemeClr val="tx1"/>
                </a:solidFill>
              </a:rPr>
              <a:t> </a:t>
            </a:r>
            <a:r>
              <a:rPr lang="en-US" sz="2200" dirty="0" err="1">
                <a:solidFill>
                  <a:schemeClr val="tx1"/>
                </a:solidFill>
              </a:rPr>
              <a:t>dụng</a:t>
            </a:r>
            <a:r>
              <a:rPr lang="en-US" sz="2200" dirty="0">
                <a:solidFill>
                  <a:schemeClr val="tx1"/>
                </a:solidFill>
              </a:rPr>
              <a:t> </a:t>
            </a:r>
            <a:r>
              <a:rPr lang="en-US" sz="2200" dirty="0" err="1">
                <a:solidFill>
                  <a:schemeClr val="tx1"/>
                </a:solidFill>
              </a:rPr>
              <a:t>tài</a:t>
            </a:r>
            <a:r>
              <a:rPr lang="en-US" sz="2200" dirty="0">
                <a:solidFill>
                  <a:schemeClr val="tx1"/>
                </a:solidFill>
              </a:rPr>
              <a:t> </a:t>
            </a:r>
            <a:r>
              <a:rPr lang="en-US" sz="2200" dirty="0" err="1">
                <a:solidFill>
                  <a:schemeClr val="tx1"/>
                </a:solidFill>
              </a:rPr>
              <a:t>khoản</a:t>
            </a:r>
            <a:r>
              <a:rPr lang="en-US" sz="2200" dirty="0">
                <a:solidFill>
                  <a:schemeClr val="tx1"/>
                </a:solidFill>
              </a:rPr>
              <a:t> 611-Chi </a:t>
            </a:r>
            <a:r>
              <a:rPr lang="en-US" sz="2200" dirty="0" err="1">
                <a:solidFill>
                  <a:schemeClr val="tx1"/>
                </a:solidFill>
              </a:rPr>
              <a:t>phí</a:t>
            </a:r>
            <a:r>
              <a:rPr lang="en-US" sz="2200" dirty="0">
                <a:solidFill>
                  <a:schemeClr val="tx1"/>
                </a:solidFill>
              </a:rPr>
              <a:t> </a:t>
            </a:r>
            <a:r>
              <a:rPr lang="en-US" sz="2200" dirty="0" err="1">
                <a:solidFill>
                  <a:schemeClr val="tx1"/>
                </a:solidFill>
              </a:rPr>
              <a:t>hoạt</a:t>
            </a:r>
            <a:r>
              <a:rPr lang="en-US" sz="2200" dirty="0">
                <a:solidFill>
                  <a:schemeClr val="tx1"/>
                </a:solidFill>
              </a:rPr>
              <a:t> </a:t>
            </a:r>
            <a:r>
              <a:rPr lang="en-US" sz="2200" dirty="0" err="1">
                <a:solidFill>
                  <a:schemeClr val="tx1"/>
                </a:solidFill>
              </a:rPr>
              <a:t>động</a:t>
            </a:r>
            <a:endParaRPr lang="en-US" sz="2200" dirty="0">
              <a:solidFill>
                <a:schemeClr val="tx1"/>
              </a:solidFill>
            </a:endParaRPr>
          </a:p>
          <a:p>
            <a:pPr marL="108000" indent="0">
              <a:buNone/>
            </a:pPr>
            <a:r>
              <a:rPr lang="en-US" sz="2200" b="1" dirty="0" smtClean="0">
                <a:solidFill>
                  <a:schemeClr val="tx1"/>
                </a:solidFill>
              </a:rPr>
              <a:t>	</a:t>
            </a:r>
            <a:endParaRPr lang="en-US" dirty="0"/>
          </a:p>
        </p:txBody>
      </p:sp>
    </p:spTree>
    <p:extLst>
      <p:ext uri="{BB962C8B-B14F-4D97-AF65-F5344CB8AC3E}">
        <p14:creationId xmlns:p14="http://schemas.microsoft.com/office/powerpoint/2010/main" xmlns="" val="27555269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TÀI KHOẢN 611 </a:t>
            </a:r>
            <a:r>
              <a:rPr lang="en-US" dirty="0">
                <a:latin typeface="Times New Roman" pitchFamily="18" charset="0"/>
                <a:cs typeface="Times New Roman" pitchFamily="18" charset="0"/>
              </a:rPr>
              <a:t>-</a:t>
            </a:r>
            <a:r>
              <a:rPr lang="en-US" dirty="0" smtClean="0">
                <a:latin typeface="Times New Roman" pitchFamily="18" charset="0"/>
                <a:cs typeface="Times New Roman" pitchFamily="18" charset="0"/>
              </a:rPr>
              <a:t> CHI PHÍ HOẠT ĐỘNG</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marL="108000" indent="0">
              <a:buNone/>
            </a:pPr>
            <a:endParaRPr lang="en-US" sz="2200" dirty="0" smtClean="0">
              <a:solidFill>
                <a:schemeClr val="tx1"/>
              </a:solidFill>
            </a:endParaRPr>
          </a:p>
          <a:p>
            <a:pPr marL="108000" indent="0">
              <a:buNone/>
            </a:pPr>
            <a:r>
              <a:rPr lang="en-US" sz="2200" dirty="0" err="1" smtClean="0">
                <a:solidFill>
                  <a:schemeClr val="tx1"/>
                </a:solidFill>
              </a:rPr>
              <a:t>Tài</a:t>
            </a:r>
            <a:r>
              <a:rPr lang="en-US" sz="2200" dirty="0" smtClean="0">
                <a:solidFill>
                  <a:schemeClr val="tx1"/>
                </a:solidFill>
              </a:rPr>
              <a:t> </a:t>
            </a:r>
            <a:r>
              <a:rPr lang="en-US" sz="2200" dirty="0" err="1">
                <a:solidFill>
                  <a:schemeClr val="tx1"/>
                </a:solidFill>
              </a:rPr>
              <a:t>khoản</a:t>
            </a:r>
            <a:r>
              <a:rPr lang="en-US" sz="2200" dirty="0">
                <a:solidFill>
                  <a:schemeClr val="tx1"/>
                </a:solidFill>
              </a:rPr>
              <a:t> </a:t>
            </a:r>
            <a:r>
              <a:rPr lang="en-US" sz="2200" dirty="0" err="1">
                <a:solidFill>
                  <a:schemeClr val="tx1"/>
                </a:solidFill>
              </a:rPr>
              <a:t>này</a:t>
            </a:r>
            <a:r>
              <a:rPr lang="en-US" sz="2200" dirty="0">
                <a:solidFill>
                  <a:schemeClr val="tx1"/>
                </a:solidFill>
              </a:rPr>
              <a:t> </a:t>
            </a:r>
            <a:r>
              <a:rPr lang="en-US" sz="2200" dirty="0" err="1">
                <a:solidFill>
                  <a:schemeClr val="tx1"/>
                </a:solidFill>
              </a:rPr>
              <a:t>dùng</a:t>
            </a:r>
            <a:r>
              <a:rPr lang="en-US" sz="2200" dirty="0">
                <a:solidFill>
                  <a:schemeClr val="tx1"/>
                </a:solidFill>
              </a:rPr>
              <a:t> </a:t>
            </a:r>
            <a:r>
              <a:rPr lang="en-US" sz="2200" dirty="0" err="1">
                <a:solidFill>
                  <a:schemeClr val="tx1"/>
                </a:solidFill>
              </a:rPr>
              <a:t>để</a:t>
            </a:r>
            <a:r>
              <a:rPr lang="en-US" sz="2200" dirty="0">
                <a:solidFill>
                  <a:schemeClr val="tx1"/>
                </a:solidFill>
              </a:rPr>
              <a:t> </a:t>
            </a:r>
            <a:r>
              <a:rPr lang="en-US" sz="2200" dirty="0" err="1">
                <a:solidFill>
                  <a:schemeClr val="tx1"/>
                </a:solidFill>
              </a:rPr>
              <a:t>phản</a:t>
            </a:r>
            <a:r>
              <a:rPr lang="en-US" sz="2200" dirty="0">
                <a:solidFill>
                  <a:schemeClr val="tx1"/>
                </a:solidFill>
              </a:rPr>
              <a:t> </a:t>
            </a:r>
            <a:r>
              <a:rPr lang="en-US" sz="2200" dirty="0" err="1">
                <a:solidFill>
                  <a:schemeClr val="tx1"/>
                </a:solidFill>
              </a:rPr>
              <a:t>ánh</a:t>
            </a:r>
            <a:r>
              <a:rPr lang="en-US" sz="2200" dirty="0">
                <a:solidFill>
                  <a:schemeClr val="tx1"/>
                </a:solidFill>
              </a:rPr>
              <a:t> </a:t>
            </a:r>
            <a:r>
              <a:rPr lang="en-US" sz="2200" dirty="0" err="1">
                <a:solidFill>
                  <a:schemeClr val="tx1"/>
                </a:solidFill>
              </a:rPr>
              <a:t>các</a:t>
            </a:r>
            <a:r>
              <a:rPr lang="en-US" sz="2200" dirty="0">
                <a:solidFill>
                  <a:schemeClr val="tx1"/>
                </a:solidFill>
              </a:rPr>
              <a:t> chi </a:t>
            </a:r>
            <a:r>
              <a:rPr lang="en-US" sz="2200" dirty="0" err="1">
                <a:solidFill>
                  <a:schemeClr val="tx1"/>
                </a:solidFill>
              </a:rPr>
              <a:t>phí</a:t>
            </a:r>
            <a:r>
              <a:rPr lang="en-US" sz="2200" dirty="0">
                <a:solidFill>
                  <a:schemeClr val="tx1"/>
                </a:solidFill>
              </a:rPr>
              <a:t> (</a:t>
            </a:r>
            <a:r>
              <a:rPr lang="en-US" sz="2200" dirty="0" err="1">
                <a:solidFill>
                  <a:schemeClr val="tx1"/>
                </a:solidFill>
              </a:rPr>
              <a:t>cả</a:t>
            </a:r>
            <a:r>
              <a:rPr lang="en-US" sz="2200" dirty="0">
                <a:solidFill>
                  <a:schemeClr val="tx1"/>
                </a:solidFill>
              </a:rPr>
              <a:t> </a:t>
            </a:r>
            <a:r>
              <a:rPr lang="en-US" sz="2200" dirty="0" err="1">
                <a:solidFill>
                  <a:schemeClr val="tx1"/>
                </a:solidFill>
              </a:rPr>
              <a:t>thường</a:t>
            </a:r>
            <a:r>
              <a:rPr lang="en-US" sz="2200" dirty="0">
                <a:solidFill>
                  <a:schemeClr val="tx1"/>
                </a:solidFill>
              </a:rPr>
              <a:t> </a:t>
            </a:r>
            <a:r>
              <a:rPr lang="en-US" sz="2200" dirty="0" err="1">
                <a:solidFill>
                  <a:schemeClr val="tx1"/>
                </a:solidFill>
              </a:rPr>
              <a:t>xuyên</a:t>
            </a:r>
            <a:r>
              <a:rPr lang="en-US" sz="2200" dirty="0">
                <a:solidFill>
                  <a:schemeClr val="tx1"/>
                </a:solidFill>
              </a:rPr>
              <a:t> </a:t>
            </a:r>
            <a:r>
              <a:rPr lang="en-US" sz="2200" dirty="0" err="1">
                <a:solidFill>
                  <a:schemeClr val="tx1"/>
                </a:solidFill>
              </a:rPr>
              <a:t>và</a:t>
            </a:r>
            <a:r>
              <a:rPr lang="en-US" sz="2200" dirty="0">
                <a:solidFill>
                  <a:schemeClr val="tx1"/>
                </a:solidFill>
              </a:rPr>
              <a:t> </a:t>
            </a:r>
            <a:r>
              <a:rPr lang="en-US" sz="2200" dirty="0" err="1">
                <a:solidFill>
                  <a:schemeClr val="tx1"/>
                </a:solidFill>
              </a:rPr>
              <a:t>không</a:t>
            </a:r>
            <a:r>
              <a:rPr lang="en-US" sz="2200" dirty="0">
                <a:solidFill>
                  <a:schemeClr val="tx1"/>
                </a:solidFill>
              </a:rPr>
              <a:t> </a:t>
            </a:r>
            <a:r>
              <a:rPr lang="en-US" sz="2200" dirty="0" err="1">
                <a:solidFill>
                  <a:schemeClr val="tx1"/>
                </a:solidFill>
              </a:rPr>
              <a:t>thường</a:t>
            </a:r>
            <a:r>
              <a:rPr lang="en-US" sz="2200" dirty="0">
                <a:solidFill>
                  <a:schemeClr val="tx1"/>
                </a:solidFill>
              </a:rPr>
              <a:t> </a:t>
            </a:r>
            <a:r>
              <a:rPr lang="en-US" sz="2200" dirty="0" err="1">
                <a:solidFill>
                  <a:schemeClr val="tx1"/>
                </a:solidFill>
              </a:rPr>
              <a:t>xuyên</a:t>
            </a:r>
            <a:r>
              <a:rPr lang="en-US" sz="2200" dirty="0">
                <a:solidFill>
                  <a:schemeClr val="tx1"/>
                </a:solidFill>
              </a:rPr>
              <a:t>) </a:t>
            </a:r>
            <a:r>
              <a:rPr lang="en-US" sz="2200" dirty="0" err="1">
                <a:solidFill>
                  <a:schemeClr val="tx1"/>
                </a:solidFill>
              </a:rPr>
              <a:t>dành</a:t>
            </a:r>
            <a:r>
              <a:rPr lang="en-US" sz="2200" dirty="0">
                <a:solidFill>
                  <a:schemeClr val="tx1"/>
                </a:solidFill>
              </a:rPr>
              <a:t> </a:t>
            </a:r>
            <a:r>
              <a:rPr lang="en-US" sz="2200" dirty="0" err="1">
                <a:solidFill>
                  <a:schemeClr val="tx1"/>
                </a:solidFill>
              </a:rPr>
              <a:t>cho</a:t>
            </a:r>
            <a:r>
              <a:rPr lang="en-US" sz="2200" dirty="0">
                <a:solidFill>
                  <a:schemeClr val="tx1"/>
                </a:solidFill>
              </a:rPr>
              <a:t> </a:t>
            </a:r>
            <a:r>
              <a:rPr lang="en-US" sz="2200" dirty="0" err="1">
                <a:solidFill>
                  <a:schemeClr val="tx1"/>
                </a:solidFill>
              </a:rPr>
              <a:t>hoạt</a:t>
            </a:r>
            <a:r>
              <a:rPr lang="en-US" sz="2200" dirty="0">
                <a:solidFill>
                  <a:schemeClr val="tx1"/>
                </a:solidFill>
              </a:rPr>
              <a:t> </a:t>
            </a:r>
            <a:r>
              <a:rPr lang="en-US" sz="2200" dirty="0" err="1">
                <a:solidFill>
                  <a:schemeClr val="tx1"/>
                </a:solidFill>
              </a:rPr>
              <a:t>động</a:t>
            </a:r>
            <a:r>
              <a:rPr lang="en-US" sz="2200" dirty="0">
                <a:solidFill>
                  <a:schemeClr val="tx1"/>
                </a:solidFill>
              </a:rPr>
              <a:t> </a:t>
            </a:r>
            <a:r>
              <a:rPr lang="en-US" sz="2200" dirty="0" err="1">
                <a:solidFill>
                  <a:schemeClr val="tx1"/>
                </a:solidFill>
              </a:rPr>
              <a:t>hành</a:t>
            </a:r>
            <a:r>
              <a:rPr lang="en-US" sz="2200" dirty="0">
                <a:solidFill>
                  <a:schemeClr val="tx1"/>
                </a:solidFill>
              </a:rPr>
              <a:t> </a:t>
            </a:r>
            <a:r>
              <a:rPr lang="en-US" sz="2200" dirty="0" err="1">
                <a:solidFill>
                  <a:schemeClr val="tx1"/>
                </a:solidFill>
              </a:rPr>
              <a:t>chính</a:t>
            </a:r>
            <a:r>
              <a:rPr lang="en-US" sz="2200" dirty="0">
                <a:solidFill>
                  <a:schemeClr val="tx1"/>
                </a:solidFill>
              </a:rPr>
              <a:t> </a:t>
            </a:r>
            <a:r>
              <a:rPr lang="en-US" sz="2200" dirty="0" err="1">
                <a:solidFill>
                  <a:schemeClr val="tx1"/>
                </a:solidFill>
              </a:rPr>
              <a:t>sự</a:t>
            </a:r>
            <a:r>
              <a:rPr lang="en-US" sz="2200" dirty="0">
                <a:solidFill>
                  <a:schemeClr val="tx1"/>
                </a:solidFill>
              </a:rPr>
              <a:t> </a:t>
            </a:r>
            <a:r>
              <a:rPr lang="en-US" sz="2200" dirty="0" err="1" smtClean="0">
                <a:solidFill>
                  <a:schemeClr val="tx1"/>
                </a:solidFill>
              </a:rPr>
              <a:t>nghiệp</a:t>
            </a:r>
            <a:endParaRPr lang="en-US" sz="2200" dirty="0" smtClean="0">
              <a:solidFill>
                <a:schemeClr val="tx1"/>
              </a:solidFill>
            </a:endParaRPr>
          </a:p>
          <a:p>
            <a:pPr marL="565200" indent="-457200">
              <a:buFont typeface="+mj-lt"/>
              <a:buAutoNum type="arabicPeriod"/>
            </a:pPr>
            <a:r>
              <a:rPr lang="en-US" sz="2200" dirty="0" err="1" smtClean="0">
                <a:solidFill>
                  <a:schemeClr val="tx1"/>
                </a:solidFill>
              </a:rPr>
              <a:t>Hạch</a:t>
            </a:r>
            <a:r>
              <a:rPr lang="en-US" sz="2200" dirty="0" smtClean="0">
                <a:solidFill>
                  <a:schemeClr val="tx1"/>
                </a:solidFill>
              </a:rPr>
              <a:t> </a:t>
            </a:r>
            <a:r>
              <a:rPr lang="en-US" sz="2200" dirty="0" err="1">
                <a:solidFill>
                  <a:schemeClr val="tx1"/>
                </a:solidFill>
              </a:rPr>
              <a:t>toán</a:t>
            </a:r>
            <a:r>
              <a:rPr lang="en-US" sz="2200" dirty="0">
                <a:solidFill>
                  <a:schemeClr val="tx1"/>
                </a:solidFill>
              </a:rPr>
              <a:t> </a:t>
            </a:r>
            <a:r>
              <a:rPr lang="en-US" sz="2200" dirty="0" err="1">
                <a:solidFill>
                  <a:schemeClr val="tx1"/>
                </a:solidFill>
              </a:rPr>
              <a:t>bên</a:t>
            </a:r>
            <a:r>
              <a:rPr lang="en-US" sz="2200" dirty="0">
                <a:solidFill>
                  <a:schemeClr val="tx1"/>
                </a:solidFill>
              </a:rPr>
              <a:t> </a:t>
            </a:r>
            <a:r>
              <a:rPr lang="en-US" sz="2200" dirty="0" err="1">
                <a:solidFill>
                  <a:schemeClr val="tx1"/>
                </a:solidFill>
              </a:rPr>
              <a:t>Nợ</a:t>
            </a:r>
            <a:r>
              <a:rPr lang="en-US" sz="2200" dirty="0">
                <a:solidFill>
                  <a:schemeClr val="tx1"/>
                </a:solidFill>
              </a:rPr>
              <a:t> </a:t>
            </a:r>
            <a:r>
              <a:rPr lang="en-US" sz="2200" dirty="0" err="1">
                <a:solidFill>
                  <a:schemeClr val="tx1"/>
                </a:solidFill>
              </a:rPr>
              <a:t>các</a:t>
            </a:r>
            <a:r>
              <a:rPr lang="en-US" sz="2200" dirty="0">
                <a:solidFill>
                  <a:schemeClr val="tx1"/>
                </a:solidFill>
              </a:rPr>
              <a:t> </a:t>
            </a:r>
            <a:r>
              <a:rPr lang="en-US" sz="2200" dirty="0" err="1">
                <a:solidFill>
                  <a:schemeClr val="tx1"/>
                </a:solidFill>
              </a:rPr>
              <a:t>khoản</a:t>
            </a:r>
            <a:r>
              <a:rPr lang="en-US" sz="2200" dirty="0">
                <a:solidFill>
                  <a:schemeClr val="tx1"/>
                </a:solidFill>
              </a:rPr>
              <a:t> chi </a:t>
            </a:r>
            <a:r>
              <a:rPr lang="en-US" sz="2200" dirty="0" err="1">
                <a:solidFill>
                  <a:schemeClr val="tx1"/>
                </a:solidFill>
              </a:rPr>
              <a:t>phí</a:t>
            </a:r>
            <a:r>
              <a:rPr lang="en-US" sz="2200" dirty="0">
                <a:solidFill>
                  <a:schemeClr val="tx1"/>
                </a:solidFill>
              </a:rPr>
              <a:t> </a:t>
            </a:r>
            <a:r>
              <a:rPr lang="en-US" sz="2200" dirty="0" err="1">
                <a:solidFill>
                  <a:schemeClr val="tx1"/>
                </a:solidFill>
              </a:rPr>
              <a:t>hoạt</a:t>
            </a:r>
            <a:r>
              <a:rPr lang="en-US" sz="2200" dirty="0">
                <a:solidFill>
                  <a:schemeClr val="tx1"/>
                </a:solidFill>
              </a:rPr>
              <a:t> </a:t>
            </a:r>
            <a:r>
              <a:rPr lang="en-US" sz="2200" dirty="0" err="1">
                <a:solidFill>
                  <a:schemeClr val="tx1"/>
                </a:solidFill>
              </a:rPr>
              <a:t>động</a:t>
            </a:r>
            <a:r>
              <a:rPr lang="en-US" sz="2200" dirty="0">
                <a:solidFill>
                  <a:schemeClr val="tx1"/>
                </a:solidFill>
              </a:rPr>
              <a:t> </a:t>
            </a:r>
            <a:r>
              <a:rPr lang="en-US" sz="2200" dirty="0" err="1">
                <a:solidFill>
                  <a:schemeClr val="tx1"/>
                </a:solidFill>
              </a:rPr>
              <a:t>phát</a:t>
            </a:r>
            <a:r>
              <a:rPr lang="en-US" sz="2200" dirty="0">
                <a:solidFill>
                  <a:schemeClr val="tx1"/>
                </a:solidFill>
              </a:rPr>
              <a:t> </a:t>
            </a:r>
            <a:r>
              <a:rPr lang="en-US" sz="2200" dirty="0" err="1">
                <a:solidFill>
                  <a:schemeClr val="tx1"/>
                </a:solidFill>
              </a:rPr>
              <a:t>sinh</a:t>
            </a:r>
            <a:r>
              <a:rPr lang="en-US" sz="2200" dirty="0">
                <a:solidFill>
                  <a:schemeClr val="tx1"/>
                </a:solidFill>
              </a:rPr>
              <a:t> </a:t>
            </a:r>
            <a:r>
              <a:rPr lang="en-US" sz="2200" dirty="0" err="1">
                <a:solidFill>
                  <a:schemeClr val="tx1"/>
                </a:solidFill>
              </a:rPr>
              <a:t>trong</a:t>
            </a:r>
            <a:r>
              <a:rPr lang="en-US" sz="2200" dirty="0">
                <a:solidFill>
                  <a:schemeClr val="tx1"/>
                </a:solidFill>
              </a:rPr>
              <a:t> </a:t>
            </a:r>
            <a:r>
              <a:rPr lang="en-US" sz="2200" dirty="0" err="1">
                <a:solidFill>
                  <a:schemeClr val="tx1"/>
                </a:solidFill>
              </a:rPr>
              <a:t>kỳ</a:t>
            </a:r>
            <a:endParaRPr lang="en-US" sz="2200" dirty="0">
              <a:solidFill>
                <a:schemeClr val="tx1"/>
              </a:solidFill>
            </a:endParaRPr>
          </a:p>
          <a:p>
            <a:pPr marL="565200" indent="-457200">
              <a:buFont typeface="+mj-lt"/>
              <a:buAutoNum type="arabicPeriod"/>
            </a:pPr>
            <a:r>
              <a:rPr lang="en-US" sz="2200" dirty="0" err="1" smtClean="0">
                <a:solidFill>
                  <a:schemeClr val="tx1"/>
                </a:solidFill>
              </a:rPr>
              <a:t>Hạch</a:t>
            </a:r>
            <a:r>
              <a:rPr lang="en-US" sz="2200" dirty="0" smtClean="0">
                <a:solidFill>
                  <a:schemeClr val="tx1"/>
                </a:solidFill>
              </a:rPr>
              <a:t> </a:t>
            </a:r>
            <a:r>
              <a:rPr lang="en-US" sz="2200" dirty="0" err="1">
                <a:solidFill>
                  <a:schemeClr val="tx1"/>
                </a:solidFill>
              </a:rPr>
              <a:t>toán</a:t>
            </a:r>
            <a:r>
              <a:rPr lang="en-US" sz="2200" dirty="0">
                <a:solidFill>
                  <a:schemeClr val="tx1"/>
                </a:solidFill>
              </a:rPr>
              <a:t> </a:t>
            </a:r>
            <a:r>
              <a:rPr lang="en-US" sz="2200" dirty="0" err="1">
                <a:solidFill>
                  <a:schemeClr val="tx1"/>
                </a:solidFill>
              </a:rPr>
              <a:t>bên</a:t>
            </a:r>
            <a:r>
              <a:rPr lang="en-US" sz="2200" dirty="0">
                <a:solidFill>
                  <a:schemeClr val="tx1"/>
                </a:solidFill>
              </a:rPr>
              <a:t> </a:t>
            </a:r>
            <a:r>
              <a:rPr lang="en-US" sz="2200" dirty="0" err="1">
                <a:solidFill>
                  <a:schemeClr val="tx1"/>
                </a:solidFill>
              </a:rPr>
              <a:t>Có</a:t>
            </a:r>
            <a:r>
              <a:rPr lang="en-US" sz="2200" dirty="0">
                <a:solidFill>
                  <a:schemeClr val="tx1"/>
                </a:solidFill>
              </a:rPr>
              <a:t> </a:t>
            </a:r>
            <a:r>
              <a:rPr lang="en-US" sz="2200" dirty="0" err="1">
                <a:solidFill>
                  <a:schemeClr val="tx1"/>
                </a:solidFill>
              </a:rPr>
              <a:t>các</a:t>
            </a:r>
            <a:r>
              <a:rPr lang="en-US" sz="2200" dirty="0">
                <a:solidFill>
                  <a:schemeClr val="tx1"/>
                </a:solidFill>
              </a:rPr>
              <a:t> </a:t>
            </a:r>
            <a:r>
              <a:rPr lang="en-US" sz="2200" dirty="0" err="1">
                <a:solidFill>
                  <a:schemeClr val="tx1"/>
                </a:solidFill>
              </a:rPr>
              <a:t>khoản</a:t>
            </a:r>
            <a:r>
              <a:rPr lang="en-US" sz="2200" dirty="0">
                <a:solidFill>
                  <a:schemeClr val="tx1"/>
                </a:solidFill>
              </a:rPr>
              <a:t> </a:t>
            </a:r>
            <a:r>
              <a:rPr lang="en-US" sz="2200" dirty="0" err="1">
                <a:solidFill>
                  <a:schemeClr val="tx1"/>
                </a:solidFill>
              </a:rPr>
              <a:t>ghi</a:t>
            </a:r>
            <a:r>
              <a:rPr lang="en-US" sz="2200" dirty="0">
                <a:solidFill>
                  <a:schemeClr val="tx1"/>
                </a:solidFill>
              </a:rPr>
              <a:t> </a:t>
            </a:r>
            <a:r>
              <a:rPr lang="en-US" sz="2200" dirty="0" err="1">
                <a:solidFill>
                  <a:schemeClr val="tx1"/>
                </a:solidFill>
              </a:rPr>
              <a:t>giảm</a:t>
            </a:r>
            <a:r>
              <a:rPr lang="en-US" sz="2200" dirty="0">
                <a:solidFill>
                  <a:schemeClr val="tx1"/>
                </a:solidFill>
              </a:rPr>
              <a:t> chi </a:t>
            </a:r>
            <a:r>
              <a:rPr lang="en-US" sz="2200" dirty="0" err="1">
                <a:solidFill>
                  <a:schemeClr val="tx1"/>
                </a:solidFill>
              </a:rPr>
              <a:t>phí</a:t>
            </a:r>
            <a:r>
              <a:rPr lang="en-US" sz="2200" dirty="0">
                <a:solidFill>
                  <a:schemeClr val="tx1"/>
                </a:solidFill>
              </a:rPr>
              <a:t>; </a:t>
            </a:r>
            <a:r>
              <a:rPr lang="en-US" sz="2200" dirty="0" err="1">
                <a:solidFill>
                  <a:schemeClr val="tx1"/>
                </a:solidFill>
              </a:rPr>
              <a:t>kết</a:t>
            </a:r>
            <a:r>
              <a:rPr lang="en-US" sz="2200" dirty="0">
                <a:solidFill>
                  <a:schemeClr val="tx1"/>
                </a:solidFill>
              </a:rPr>
              <a:t> </a:t>
            </a:r>
            <a:r>
              <a:rPr lang="en-US" sz="2200" dirty="0" err="1">
                <a:solidFill>
                  <a:schemeClr val="tx1"/>
                </a:solidFill>
              </a:rPr>
              <a:t>chuyển</a:t>
            </a:r>
            <a:r>
              <a:rPr lang="en-US" sz="2200" dirty="0">
                <a:solidFill>
                  <a:schemeClr val="tx1"/>
                </a:solidFill>
              </a:rPr>
              <a:t> chi </a:t>
            </a:r>
            <a:r>
              <a:rPr lang="en-US" sz="2200" dirty="0" err="1">
                <a:solidFill>
                  <a:schemeClr val="tx1"/>
                </a:solidFill>
              </a:rPr>
              <a:t>phí</a:t>
            </a:r>
            <a:r>
              <a:rPr lang="en-US" sz="2200" dirty="0">
                <a:solidFill>
                  <a:schemeClr val="tx1"/>
                </a:solidFill>
              </a:rPr>
              <a:t> </a:t>
            </a:r>
            <a:r>
              <a:rPr lang="en-US" sz="2200" dirty="0" err="1">
                <a:solidFill>
                  <a:schemeClr val="tx1"/>
                </a:solidFill>
              </a:rPr>
              <a:t>hoạt</a:t>
            </a:r>
            <a:r>
              <a:rPr lang="en-US" sz="2200" dirty="0">
                <a:solidFill>
                  <a:schemeClr val="tx1"/>
                </a:solidFill>
              </a:rPr>
              <a:t> </a:t>
            </a:r>
            <a:r>
              <a:rPr lang="en-US" sz="2200" dirty="0" err="1">
                <a:solidFill>
                  <a:schemeClr val="tx1"/>
                </a:solidFill>
              </a:rPr>
              <a:t>động</a:t>
            </a:r>
            <a:r>
              <a:rPr lang="en-US" sz="2200" dirty="0">
                <a:solidFill>
                  <a:schemeClr val="tx1"/>
                </a:solidFill>
              </a:rPr>
              <a:t> </a:t>
            </a:r>
            <a:r>
              <a:rPr lang="en-US" sz="2200" dirty="0" err="1" smtClean="0">
                <a:solidFill>
                  <a:schemeClr val="tx1"/>
                </a:solidFill>
              </a:rPr>
              <a:t>vào</a:t>
            </a:r>
            <a:r>
              <a:rPr lang="en-US" sz="2200" dirty="0" smtClean="0">
                <a:solidFill>
                  <a:schemeClr val="tx1"/>
                </a:solidFill>
              </a:rPr>
              <a:t> </a:t>
            </a:r>
            <a:r>
              <a:rPr lang="en-US" sz="2200" dirty="0" err="1">
                <a:solidFill>
                  <a:schemeClr val="tx1"/>
                </a:solidFill>
              </a:rPr>
              <a:t>tài</a:t>
            </a:r>
            <a:r>
              <a:rPr lang="en-US" sz="2200" dirty="0">
                <a:solidFill>
                  <a:schemeClr val="tx1"/>
                </a:solidFill>
              </a:rPr>
              <a:t> </a:t>
            </a:r>
            <a:r>
              <a:rPr lang="en-US" sz="2200" dirty="0" err="1">
                <a:solidFill>
                  <a:schemeClr val="tx1"/>
                </a:solidFill>
              </a:rPr>
              <a:t>khoản</a:t>
            </a:r>
            <a:r>
              <a:rPr lang="en-US" sz="2200" dirty="0">
                <a:solidFill>
                  <a:schemeClr val="tx1"/>
                </a:solidFill>
              </a:rPr>
              <a:t> 911</a:t>
            </a:r>
          </a:p>
          <a:p>
            <a:pPr marL="108000" indent="0">
              <a:buNone/>
            </a:pPr>
            <a:endParaRPr lang="en-US" sz="2200" dirty="0">
              <a:solidFill>
                <a:schemeClr val="tx1"/>
              </a:solidFill>
            </a:endParaRPr>
          </a:p>
          <a:p>
            <a:pPr marL="108000" indent="0">
              <a:buNone/>
            </a:pPr>
            <a:r>
              <a:rPr lang="en-US" sz="2200" b="1" dirty="0">
                <a:solidFill>
                  <a:schemeClr val="tx1"/>
                </a:solidFill>
              </a:rPr>
              <a:t> </a:t>
            </a:r>
            <a:endParaRPr lang="en-US" dirty="0"/>
          </a:p>
        </p:txBody>
      </p:sp>
    </p:spTree>
    <p:extLst>
      <p:ext uri="{BB962C8B-B14F-4D97-AF65-F5344CB8AC3E}">
        <p14:creationId xmlns:p14="http://schemas.microsoft.com/office/powerpoint/2010/main" xmlns="" val="25123946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TÀI KHOẢN 611 - CHI PHÍ HOẠT ĐỘNG</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marL="565200" indent="-457200">
              <a:buAutoNum type="arabicPeriod"/>
            </a:pPr>
            <a:r>
              <a:rPr lang="en-US" sz="2200" dirty="0" err="1" smtClean="0">
                <a:solidFill>
                  <a:schemeClr val="tx1"/>
                </a:solidFill>
              </a:rPr>
              <a:t>Tài</a:t>
            </a:r>
            <a:r>
              <a:rPr lang="en-US" sz="2200" dirty="0" smtClean="0">
                <a:solidFill>
                  <a:schemeClr val="tx1"/>
                </a:solidFill>
              </a:rPr>
              <a:t> </a:t>
            </a:r>
            <a:r>
              <a:rPr lang="en-US" sz="2200" dirty="0" err="1">
                <a:solidFill>
                  <a:schemeClr val="tx1"/>
                </a:solidFill>
              </a:rPr>
              <a:t>khoản</a:t>
            </a:r>
            <a:r>
              <a:rPr lang="en-US" sz="2200" dirty="0">
                <a:solidFill>
                  <a:schemeClr val="tx1"/>
                </a:solidFill>
              </a:rPr>
              <a:t> </a:t>
            </a:r>
            <a:r>
              <a:rPr lang="en-US" sz="2200" dirty="0" smtClean="0">
                <a:solidFill>
                  <a:schemeClr val="tx1"/>
                </a:solidFill>
              </a:rPr>
              <a:t>6111 - Chi </a:t>
            </a:r>
            <a:r>
              <a:rPr lang="en-US" sz="2200" dirty="0" err="1">
                <a:solidFill>
                  <a:schemeClr val="tx1"/>
                </a:solidFill>
              </a:rPr>
              <a:t>phí</a:t>
            </a:r>
            <a:r>
              <a:rPr lang="en-US" sz="2200" dirty="0">
                <a:solidFill>
                  <a:schemeClr val="tx1"/>
                </a:solidFill>
              </a:rPr>
              <a:t> </a:t>
            </a:r>
            <a:r>
              <a:rPr lang="en-US" sz="2200" dirty="0" err="1">
                <a:solidFill>
                  <a:schemeClr val="tx1"/>
                </a:solidFill>
              </a:rPr>
              <a:t>thường</a:t>
            </a:r>
            <a:r>
              <a:rPr lang="en-US" sz="2200" dirty="0">
                <a:solidFill>
                  <a:schemeClr val="tx1"/>
                </a:solidFill>
              </a:rPr>
              <a:t> </a:t>
            </a:r>
            <a:r>
              <a:rPr lang="en-US" sz="2200" dirty="0" err="1">
                <a:solidFill>
                  <a:schemeClr val="tx1"/>
                </a:solidFill>
              </a:rPr>
              <a:t>xuyên</a:t>
            </a:r>
            <a:r>
              <a:rPr lang="en-US" sz="2200" dirty="0">
                <a:solidFill>
                  <a:schemeClr val="tx1"/>
                </a:solidFill>
              </a:rPr>
              <a:t>: </a:t>
            </a:r>
            <a:r>
              <a:rPr lang="en-US" sz="2200" dirty="0" err="1">
                <a:solidFill>
                  <a:schemeClr val="tx1"/>
                </a:solidFill>
              </a:rPr>
              <a:t>phản</a:t>
            </a:r>
            <a:r>
              <a:rPr lang="en-US" sz="2200" dirty="0">
                <a:solidFill>
                  <a:schemeClr val="tx1"/>
                </a:solidFill>
              </a:rPr>
              <a:t> </a:t>
            </a:r>
            <a:r>
              <a:rPr lang="en-US" sz="2200" dirty="0" err="1">
                <a:solidFill>
                  <a:schemeClr val="tx1"/>
                </a:solidFill>
              </a:rPr>
              <a:t>ánh</a:t>
            </a:r>
            <a:r>
              <a:rPr lang="en-US" sz="2200" dirty="0">
                <a:solidFill>
                  <a:schemeClr val="tx1"/>
                </a:solidFill>
              </a:rPr>
              <a:t> </a:t>
            </a:r>
            <a:r>
              <a:rPr lang="en-US" sz="2200" dirty="0" err="1">
                <a:solidFill>
                  <a:schemeClr val="tx1"/>
                </a:solidFill>
              </a:rPr>
              <a:t>các</a:t>
            </a:r>
            <a:r>
              <a:rPr lang="en-US" sz="2200" dirty="0">
                <a:solidFill>
                  <a:schemeClr val="tx1"/>
                </a:solidFill>
              </a:rPr>
              <a:t> </a:t>
            </a:r>
            <a:r>
              <a:rPr lang="en-US" sz="2200" dirty="0" err="1">
                <a:solidFill>
                  <a:schemeClr val="tx1"/>
                </a:solidFill>
              </a:rPr>
              <a:t>khoản</a:t>
            </a:r>
            <a:r>
              <a:rPr lang="en-US" sz="2200" dirty="0">
                <a:solidFill>
                  <a:schemeClr val="tx1"/>
                </a:solidFill>
              </a:rPr>
              <a:t> chi </a:t>
            </a:r>
            <a:r>
              <a:rPr lang="en-US" sz="2200" dirty="0" err="1">
                <a:solidFill>
                  <a:schemeClr val="tx1"/>
                </a:solidFill>
              </a:rPr>
              <a:t>thường</a:t>
            </a:r>
            <a:r>
              <a:rPr lang="en-US" sz="2200" dirty="0">
                <a:solidFill>
                  <a:schemeClr val="tx1"/>
                </a:solidFill>
              </a:rPr>
              <a:t> </a:t>
            </a:r>
            <a:r>
              <a:rPr lang="en-US" sz="2200" dirty="0" err="1">
                <a:solidFill>
                  <a:schemeClr val="tx1"/>
                </a:solidFill>
              </a:rPr>
              <a:t>xuyên</a:t>
            </a:r>
            <a:r>
              <a:rPr lang="en-US" sz="2200" dirty="0">
                <a:solidFill>
                  <a:schemeClr val="tx1"/>
                </a:solidFill>
              </a:rPr>
              <a:t> </a:t>
            </a:r>
            <a:r>
              <a:rPr lang="en-US" sz="2200" dirty="0" err="1">
                <a:solidFill>
                  <a:schemeClr val="tx1"/>
                </a:solidFill>
              </a:rPr>
              <a:t>như</a:t>
            </a:r>
            <a:r>
              <a:rPr lang="en-US" sz="2200" dirty="0">
                <a:solidFill>
                  <a:schemeClr val="tx1"/>
                </a:solidFill>
              </a:rPr>
              <a:t> </a:t>
            </a:r>
            <a:r>
              <a:rPr lang="en-US" sz="2200" dirty="0" err="1">
                <a:solidFill>
                  <a:schemeClr val="tx1"/>
                </a:solidFill>
              </a:rPr>
              <a:t>tiền</a:t>
            </a:r>
            <a:r>
              <a:rPr lang="en-US" sz="2200" dirty="0">
                <a:solidFill>
                  <a:schemeClr val="tx1"/>
                </a:solidFill>
              </a:rPr>
              <a:t> </a:t>
            </a:r>
            <a:r>
              <a:rPr lang="en-US" sz="2200" dirty="0" err="1">
                <a:solidFill>
                  <a:schemeClr val="tx1"/>
                </a:solidFill>
              </a:rPr>
              <a:t>lương</a:t>
            </a:r>
            <a:r>
              <a:rPr lang="en-US" sz="2200" dirty="0">
                <a:solidFill>
                  <a:schemeClr val="tx1"/>
                </a:solidFill>
              </a:rPr>
              <a:t>, NVL,… </a:t>
            </a:r>
            <a:r>
              <a:rPr lang="en-US" sz="2200" dirty="0" err="1">
                <a:solidFill>
                  <a:schemeClr val="tx1"/>
                </a:solidFill>
              </a:rPr>
              <a:t>Tài</a:t>
            </a:r>
            <a:r>
              <a:rPr lang="en-US" sz="2200" dirty="0">
                <a:solidFill>
                  <a:schemeClr val="tx1"/>
                </a:solidFill>
              </a:rPr>
              <a:t> </a:t>
            </a:r>
            <a:r>
              <a:rPr lang="en-US" sz="2200" dirty="0" err="1">
                <a:solidFill>
                  <a:schemeClr val="tx1"/>
                </a:solidFill>
              </a:rPr>
              <a:t>khoản</a:t>
            </a:r>
            <a:r>
              <a:rPr lang="en-US" sz="2200" dirty="0">
                <a:solidFill>
                  <a:schemeClr val="tx1"/>
                </a:solidFill>
              </a:rPr>
              <a:t> </a:t>
            </a:r>
            <a:r>
              <a:rPr lang="en-US" sz="2200" dirty="0" err="1">
                <a:solidFill>
                  <a:schemeClr val="tx1"/>
                </a:solidFill>
              </a:rPr>
              <a:t>này</a:t>
            </a:r>
            <a:r>
              <a:rPr lang="en-US" sz="2200" dirty="0">
                <a:solidFill>
                  <a:schemeClr val="tx1"/>
                </a:solidFill>
              </a:rPr>
              <a:t> </a:t>
            </a:r>
            <a:r>
              <a:rPr lang="en-US" sz="2200" dirty="0" err="1">
                <a:solidFill>
                  <a:schemeClr val="tx1"/>
                </a:solidFill>
              </a:rPr>
              <a:t>gồm</a:t>
            </a:r>
            <a:r>
              <a:rPr lang="en-US" sz="2200" dirty="0">
                <a:solidFill>
                  <a:schemeClr val="tx1"/>
                </a:solidFill>
              </a:rPr>
              <a:t> 4 </a:t>
            </a:r>
            <a:r>
              <a:rPr lang="en-US" sz="2200" dirty="0" err="1">
                <a:solidFill>
                  <a:schemeClr val="tx1"/>
                </a:solidFill>
              </a:rPr>
              <a:t>tài</a:t>
            </a:r>
            <a:r>
              <a:rPr lang="en-US" sz="2200" dirty="0">
                <a:solidFill>
                  <a:schemeClr val="tx1"/>
                </a:solidFill>
              </a:rPr>
              <a:t> </a:t>
            </a:r>
            <a:r>
              <a:rPr lang="en-US" sz="2200" dirty="0" err="1">
                <a:solidFill>
                  <a:schemeClr val="tx1"/>
                </a:solidFill>
              </a:rPr>
              <a:t>khoản</a:t>
            </a:r>
            <a:r>
              <a:rPr lang="en-US" sz="2200" dirty="0">
                <a:solidFill>
                  <a:schemeClr val="tx1"/>
                </a:solidFill>
              </a:rPr>
              <a:t> </a:t>
            </a:r>
            <a:r>
              <a:rPr lang="en-US" sz="2200" dirty="0" err="1">
                <a:solidFill>
                  <a:schemeClr val="tx1"/>
                </a:solidFill>
              </a:rPr>
              <a:t>cấp</a:t>
            </a:r>
            <a:r>
              <a:rPr lang="en-US" sz="2200" dirty="0">
                <a:solidFill>
                  <a:schemeClr val="tx1"/>
                </a:solidFill>
              </a:rPr>
              <a:t> </a:t>
            </a:r>
            <a:r>
              <a:rPr lang="en-US" sz="2200" dirty="0" smtClean="0">
                <a:solidFill>
                  <a:schemeClr val="tx1"/>
                </a:solidFill>
              </a:rPr>
              <a:t>3:</a:t>
            </a:r>
          </a:p>
          <a:p>
            <a:pPr marL="965250" lvl="1" indent="-457200">
              <a:buAutoNum type="arabicPeriod"/>
            </a:pPr>
            <a:r>
              <a:rPr lang="en-US" sz="2200" dirty="0" err="1" smtClean="0">
                <a:solidFill>
                  <a:schemeClr val="tx1"/>
                </a:solidFill>
              </a:rPr>
              <a:t>Tài</a:t>
            </a:r>
            <a:r>
              <a:rPr lang="en-US" sz="2200" dirty="0" smtClean="0">
                <a:solidFill>
                  <a:schemeClr val="tx1"/>
                </a:solidFill>
              </a:rPr>
              <a:t> </a:t>
            </a:r>
            <a:r>
              <a:rPr lang="en-US" sz="2200" dirty="0" err="1">
                <a:solidFill>
                  <a:schemeClr val="tx1"/>
                </a:solidFill>
              </a:rPr>
              <a:t>khoản</a:t>
            </a:r>
            <a:r>
              <a:rPr lang="en-US" sz="2200" dirty="0">
                <a:solidFill>
                  <a:schemeClr val="tx1"/>
                </a:solidFill>
              </a:rPr>
              <a:t> </a:t>
            </a:r>
            <a:r>
              <a:rPr lang="en-US" sz="2200" dirty="0" smtClean="0">
                <a:solidFill>
                  <a:schemeClr val="tx1"/>
                </a:solidFill>
              </a:rPr>
              <a:t>61111 - Chi </a:t>
            </a:r>
            <a:r>
              <a:rPr lang="en-US" sz="2200" dirty="0" err="1" smtClean="0">
                <a:solidFill>
                  <a:schemeClr val="tx1"/>
                </a:solidFill>
              </a:rPr>
              <a:t>phí</a:t>
            </a:r>
            <a:r>
              <a:rPr lang="en-US" sz="2200" dirty="0" smtClean="0">
                <a:solidFill>
                  <a:schemeClr val="tx1"/>
                </a:solidFill>
              </a:rPr>
              <a:t> </a:t>
            </a:r>
            <a:r>
              <a:rPr lang="en-US" sz="2200" dirty="0" err="1" smtClean="0">
                <a:solidFill>
                  <a:schemeClr val="tx1"/>
                </a:solidFill>
              </a:rPr>
              <a:t>tiền</a:t>
            </a:r>
            <a:r>
              <a:rPr lang="en-US" sz="2200" dirty="0" smtClean="0">
                <a:solidFill>
                  <a:schemeClr val="tx1"/>
                </a:solidFill>
              </a:rPr>
              <a:t> </a:t>
            </a:r>
            <a:r>
              <a:rPr lang="en-US" sz="2200" dirty="0" err="1" smtClean="0">
                <a:solidFill>
                  <a:schemeClr val="tx1"/>
                </a:solidFill>
              </a:rPr>
              <a:t>lương</a:t>
            </a:r>
            <a:r>
              <a:rPr lang="en-US" sz="2200" dirty="0" smtClean="0">
                <a:solidFill>
                  <a:schemeClr val="tx1"/>
                </a:solidFill>
              </a:rPr>
              <a:t>, </a:t>
            </a:r>
            <a:r>
              <a:rPr lang="en-US" sz="2200" dirty="0" err="1" smtClean="0">
                <a:solidFill>
                  <a:schemeClr val="tx1"/>
                </a:solidFill>
              </a:rPr>
              <a:t>tiền</a:t>
            </a:r>
            <a:r>
              <a:rPr lang="en-US" sz="2200" dirty="0" smtClean="0">
                <a:solidFill>
                  <a:schemeClr val="tx1"/>
                </a:solidFill>
              </a:rPr>
              <a:t> </a:t>
            </a:r>
            <a:r>
              <a:rPr lang="en-US" sz="2200" dirty="0" err="1" smtClean="0">
                <a:solidFill>
                  <a:schemeClr val="tx1"/>
                </a:solidFill>
              </a:rPr>
              <a:t>công</a:t>
            </a:r>
            <a:r>
              <a:rPr lang="en-US" sz="2200" dirty="0" smtClean="0">
                <a:solidFill>
                  <a:schemeClr val="tx1"/>
                </a:solidFill>
              </a:rPr>
              <a:t> </a:t>
            </a:r>
            <a:r>
              <a:rPr lang="en-US" sz="2200" dirty="0" err="1" smtClean="0">
                <a:solidFill>
                  <a:schemeClr val="tx1"/>
                </a:solidFill>
              </a:rPr>
              <a:t>và</a:t>
            </a:r>
            <a:r>
              <a:rPr lang="en-US" sz="2200" dirty="0" smtClean="0">
                <a:solidFill>
                  <a:schemeClr val="tx1"/>
                </a:solidFill>
              </a:rPr>
              <a:t> chi </a:t>
            </a:r>
            <a:r>
              <a:rPr lang="en-US" sz="2200" dirty="0" err="1" smtClean="0">
                <a:solidFill>
                  <a:schemeClr val="tx1"/>
                </a:solidFill>
              </a:rPr>
              <a:t>phí</a:t>
            </a:r>
            <a:r>
              <a:rPr lang="en-US" sz="2200" dirty="0" smtClean="0">
                <a:solidFill>
                  <a:schemeClr val="tx1"/>
                </a:solidFill>
              </a:rPr>
              <a:t> </a:t>
            </a:r>
            <a:r>
              <a:rPr lang="en-US" sz="2200" dirty="0" err="1" smtClean="0">
                <a:solidFill>
                  <a:schemeClr val="tx1"/>
                </a:solidFill>
              </a:rPr>
              <a:t>khác</a:t>
            </a:r>
            <a:r>
              <a:rPr lang="en-US" sz="2200" dirty="0" smtClean="0">
                <a:solidFill>
                  <a:schemeClr val="tx1"/>
                </a:solidFill>
              </a:rPr>
              <a:t> </a:t>
            </a:r>
            <a:r>
              <a:rPr lang="en-US" sz="2200" dirty="0" err="1" smtClean="0">
                <a:solidFill>
                  <a:schemeClr val="tx1"/>
                </a:solidFill>
              </a:rPr>
              <a:t>cho</a:t>
            </a:r>
            <a:r>
              <a:rPr lang="en-US" sz="2200" dirty="0" smtClean="0">
                <a:solidFill>
                  <a:schemeClr val="tx1"/>
                </a:solidFill>
              </a:rPr>
              <a:t> </a:t>
            </a:r>
            <a:r>
              <a:rPr lang="en-US" sz="2200" dirty="0" err="1" smtClean="0">
                <a:solidFill>
                  <a:schemeClr val="tx1"/>
                </a:solidFill>
              </a:rPr>
              <a:t>nhân</a:t>
            </a:r>
            <a:r>
              <a:rPr lang="en-US" sz="2200" dirty="0" smtClean="0">
                <a:solidFill>
                  <a:schemeClr val="tx1"/>
                </a:solidFill>
              </a:rPr>
              <a:t> </a:t>
            </a:r>
            <a:r>
              <a:rPr lang="en-US" sz="2200" dirty="0" err="1" smtClean="0">
                <a:solidFill>
                  <a:schemeClr val="tx1"/>
                </a:solidFill>
              </a:rPr>
              <a:t>viên</a:t>
            </a:r>
            <a:r>
              <a:rPr lang="en-US" sz="2200" dirty="0" smtClean="0">
                <a:solidFill>
                  <a:schemeClr val="tx1"/>
                </a:solidFill>
              </a:rPr>
              <a:t>: </a:t>
            </a:r>
            <a:r>
              <a:rPr lang="en-US" sz="2200" dirty="0" err="1">
                <a:solidFill>
                  <a:schemeClr val="tx1"/>
                </a:solidFill>
              </a:rPr>
              <a:t>phản</a:t>
            </a:r>
            <a:r>
              <a:rPr lang="en-US" sz="2200" dirty="0">
                <a:solidFill>
                  <a:schemeClr val="tx1"/>
                </a:solidFill>
              </a:rPr>
              <a:t> </a:t>
            </a:r>
            <a:r>
              <a:rPr lang="en-US" sz="2200" dirty="0" err="1">
                <a:solidFill>
                  <a:schemeClr val="tx1"/>
                </a:solidFill>
              </a:rPr>
              <a:t>ánh</a:t>
            </a:r>
            <a:r>
              <a:rPr lang="en-US" sz="2200" dirty="0">
                <a:solidFill>
                  <a:schemeClr val="tx1"/>
                </a:solidFill>
              </a:rPr>
              <a:t> chi </a:t>
            </a:r>
            <a:r>
              <a:rPr lang="en-US" sz="2200" dirty="0" err="1">
                <a:solidFill>
                  <a:schemeClr val="tx1"/>
                </a:solidFill>
              </a:rPr>
              <a:t>phí</a:t>
            </a:r>
            <a:r>
              <a:rPr lang="en-US" sz="2200" dirty="0">
                <a:solidFill>
                  <a:schemeClr val="tx1"/>
                </a:solidFill>
              </a:rPr>
              <a:t> </a:t>
            </a:r>
            <a:r>
              <a:rPr lang="en-US" sz="2200" dirty="0" err="1">
                <a:solidFill>
                  <a:schemeClr val="tx1"/>
                </a:solidFill>
              </a:rPr>
              <a:t>về</a:t>
            </a:r>
            <a:r>
              <a:rPr lang="en-US" sz="2200" dirty="0">
                <a:solidFill>
                  <a:schemeClr val="tx1"/>
                </a:solidFill>
              </a:rPr>
              <a:t> </a:t>
            </a:r>
            <a:r>
              <a:rPr lang="en-US" sz="2200" dirty="0" err="1">
                <a:solidFill>
                  <a:schemeClr val="tx1"/>
                </a:solidFill>
              </a:rPr>
              <a:t>tiền</a:t>
            </a:r>
            <a:r>
              <a:rPr lang="en-US" sz="2200" dirty="0">
                <a:solidFill>
                  <a:schemeClr val="tx1"/>
                </a:solidFill>
              </a:rPr>
              <a:t> </a:t>
            </a:r>
            <a:r>
              <a:rPr lang="en-US" sz="2200" dirty="0" err="1">
                <a:solidFill>
                  <a:schemeClr val="tx1"/>
                </a:solidFill>
              </a:rPr>
              <a:t>lương</a:t>
            </a:r>
            <a:r>
              <a:rPr lang="en-US" sz="2200" dirty="0">
                <a:solidFill>
                  <a:schemeClr val="tx1"/>
                </a:solidFill>
              </a:rPr>
              <a:t>, </a:t>
            </a:r>
            <a:r>
              <a:rPr lang="en-US" sz="2200" dirty="0" err="1">
                <a:solidFill>
                  <a:schemeClr val="tx1"/>
                </a:solidFill>
              </a:rPr>
              <a:t>tiền</a:t>
            </a:r>
            <a:r>
              <a:rPr lang="en-US" sz="2200" dirty="0">
                <a:solidFill>
                  <a:schemeClr val="tx1"/>
                </a:solidFill>
              </a:rPr>
              <a:t> </a:t>
            </a:r>
            <a:r>
              <a:rPr lang="en-US" sz="2200" dirty="0" err="1" smtClean="0">
                <a:solidFill>
                  <a:schemeClr val="tx1"/>
                </a:solidFill>
              </a:rPr>
              <a:t>công</a:t>
            </a:r>
            <a:endParaRPr lang="en-US" sz="2200" dirty="0">
              <a:solidFill>
                <a:schemeClr val="tx1"/>
              </a:solidFill>
            </a:endParaRPr>
          </a:p>
          <a:p>
            <a:pPr marL="965250" lvl="1" indent="-457200">
              <a:buAutoNum type="arabicPeriod"/>
            </a:pPr>
            <a:r>
              <a:rPr lang="en-US" sz="2200" dirty="0" err="1" smtClean="0">
                <a:solidFill>
                  <a:schemeClr val="tx1"/>
                </a:solidFill>
              </a:rPr>
              <a:t>Tài</a:t>
            </a:r>
            <a:r>
              <a:rPr lang="en-US" sz="2200" dirty="0" smtClean="0">
                <a:solidFill>
                  <a:schemeClr val="tx1"/>
                </a:solidFill>
              </a:rPr>
              <a:t> </a:t>
            </a:r>
            <a:r>
              <a:rPr lang="en-US" sz="2200" dirty="0" err="1">
                <a:solidFill>
                  <a:schemeClr val="tx1"/>
                </a:solidFill>
              </a:rPr>
              <a:t>khoản</a:t>
            </a:r>
            <a:r>
              <a:rPr lang="en-US" sz="2200" dirty="0">
                <a:solidFill>
                  <a:schemeClr val="tx1"/>
                </a:solidFill>
              </a:rPr>
              <a:t> </a:t>
            </a:r>
            <a:r>
              <a:rPr lang="en-US" sz="2200" dirty="0" smtClean="0">
                <a:solidFill>
                  <a:schemeClr val="tx1"/>
                </a:solidFill>
              </a:rPr>
              <a:t>61112 - Chi </a:t>
            </a:r>
            <a:r>
              <a:rPr lang="en-US" sz="2200" dirty="0" err="1" smtClean="0">
                <a:solidFill>
                  <a:schemeClr val="tx1"/>
                </a:solidFill>
              </a:rPr>
              <a:t>phí</a:t>
            </a:r>
            <a:r>
              <a:rPr lang="en-US" sz="2200" dirty="0" smtClean="0">
                <a:solidFill>
                  <a:schemeClr val="tx1"/>
                </a:solidFill>
              </a:rPr>
              <a:t> </a:t>
            </a:r>
            <a:r>
              <a:rPr lang="en-US" sz="2200" dirty="0" err="1" smtClean="0">
                <a:solidFill>
                  <a:schemeClr val="tx1"/>
                </a:solidFill>
              </a:rPr>
              <a:t>vật</a:t>
            </a:r>
            <a:r>
              <a:rPr lang="en-US" sz="2200" dirty="0" smtClean="0">
                <a:solidFill>
                  <a:schemeClr val="tx1"/>
                </a:solidFill>
              </a:rPr>
              <a:t> </a:t>
            </a:r>
            <a:r>
              <a:rPr lang="en-US" sz="2200" dirty="0" err="1" smtClean="0">
                <a:solidFill>
                  <a:schemeClr val="tx1"/>
                </a:solidFill>
              </a:rPr>
              <a:t>tư</a:t>
            </a:r>
            <a:r>
              <a:rPr lang="en-US" sz="2200" dirty="0" smtClean="0">
                <a:solidFill>
                  <a:schemeClr val="tx1"/>
                </a:solidFill>
              </a:rPr>
              <a:t>, </a:t>
            </a:r>
            <a:r>
              <a:rPr lang="en-US" sz="2200" dirty="0" err="1" smtClean="0">
                <a:solidFill>
                  <a:schemeClr val="tx1"/>
                </a:solidFill>
              </a:rPr>
              <a:t>công</a:t>
            </a:r>
            <a:r>
              <a:rPr lang="en-US" sz="2200" dirty="0" smtClean="0">
                <a:solidFill>
                  <a:schemeClr val="tx1"/>
                </a:solidFill>
              </a:rPr>
              <a:t> </a:t>
            </a:r>
            <a:r>
              <a:rPr lang="en-US" sz="2200" dirty="0" err="1" smtClean="0">
                <a:solidFill>
                  <a:schemeClr val="tx1"/>
                </a:solidFill>
              </a:rPr>
              <a:t>cụ</a:t>
            </a:r>
            <a:r>
              <a:rPr lang="en-US" sz="2200" dirty="0" smtClean="0">
                <a:solidFill>
                  <a:schemeClr val="tx1"/>
                </a:solidFill>
              </a:rPr>
              <a:t> </a:t>
            </a:r>
            <a:r>
              <a:rPr lang="en-US" sz="2200" dirty="0" err="1" smtClean="0">
                <a:solidFill>
                  <a:schemeClr val="tx1"/>
                </a:solidFill>
              </a:rPr>
              <a:t>và</a:t>
            </a:r>
            <a:r>
              <a:rPr lang="en-US" sz="2200" dirty="0" smtClean="0">
                <a:solidFill>
                  <a:schemeClr val="tx1"/>
                </a:solidFill>
              </a:rPr>
              <a:t> </a:t>
            </a:r>
            <a:r>
              <a:rPr lang="en-US" sz="2200" dirty="0" err="1" smtClean="0">
                <a:solidFill>
                  <a:schemeClr val="tx1"/>
                </a:solidFill>
              </a:rPr>
              <a:t>dịch</a:t>
            </a:r>
            <a:r>
              <a:rPr lang="en-US" sz="2200" dirty="0" smtClean="0">
                <a:solidFill>
                  <a:schemeClr val="tx1"/>
                </a:solidFill>
              </a:rPr>
              <a:t> </a:t>
            </a:r>
            <a:r>
              <a:rPr lang="en-US" sz="2200" dirty="0" err="1" smtClean="0">
                <a:solidFill>
                  <a:schemeClr val="tx1"/>
                </a:solidFill>
              </a:rPr>
              <a:t>vụ</a:t>
            </a:r>
            <a:r>
              <a:rPr lang="en-US" sz="2200" dirty="0" smtClean="0">
                <a:solidFill>
                  <a:schemeClr val="tx1"/>
                </a:solidFill>
              </a:rPr>
              <a:t> </a:t>
            </a:r>
            <a:r>
              <a:rPr lang="en-US" sz="2200" dirty="0" err="1" smtClean="0">
                <a:solidFill>
                  <a:schemeClr val="tx1"/>
                </a:solidFill>
              </a:rPr>
              <a:t>đã</a:t>
            </a:r>
            <a:r>
              <a:rPr lang="en-US" sz="2200" dirty="0" smtClean="0">
                <a:solidFill>
                  <a:schemeClr val="tx1"/>
                </a:solidFill>
              </a:rPr>
              <a:t> </a:t>
            </a:r>
            <a:r>
              <a:rPr lang="en-US" sz="2200" dirty="0" err="1" smtClean="0">
                <a:solidFill>
                  <a:schemeClr val="tx1"/>
                </a:solidFill>
              </a:rPr>
              <a:t>sử</a:t>
            </a:r>
            <a:r>
              <a:rPr lang="en-US" sz="2200" dirty="0" smtClean="0">
                <a:solidFill>
                  <a:schemeClr val="tx1"/>
                </a:solidFill>
              </a:rPr>
              <a:t> </a:t>
            </a:r>
            <a:r>
              <a:rPr lang="en-US" sz="2200" dirty="0" err="1" smtClean="0">
                <a:solidFill>
                  <a:schemeClr val="tx1"/>
                </a:solidFill>
              </a:rPr>
              <a:t>dụng</a:t>
            </a:r>
            <a:r>
              <a:rPr lang="en-US" sz="2200" dirty="0" smtClean="0">
                <a:solidFill>
                  <a:schemeClr val="tx1"/>
                </a:solidFill>
              </a:rPr>
              <a:t>: </a:t>
            </a:r>
            <a:r>
              <a:rPr lang="en-US" sz="2200" dirty="0" err="1">
                <a:solidFill>
                  <a:schemeClr val="tx1"/>
                </a:solidFill>
              </a:rPr>
              <a:t>phản</a:t>
            </a:r>
            <a:r>
              <a:rPr lang="en-US" sz="2200" dirty="0">
                <a:solidFill>
                  <a:schemeClr val="tx1"/>
                </a:solidFill>
              </a:rPr>
              <a:t> </a:t>
            </a:r>
            <a:r>
              <a:rPr lang="en-US" sz="2200" dirty="0" err="1">
                <a:solidFill>
                  <a:schemeClr val="tx1"/>
                </a:solidFill>
              </a:rPr>
              <a:t>ánh</a:t>
            </a:r>
            <a:r>
              <a:rPr lang="en-US" sz="2200" dirty="0">
                <a:solidFill>
                  <a:schemeClr val="tx1"/>
                </a:solidFill>
              </a:rPr>
              <a:t> chi </a:t>
            </a:r>
            <a:r>
              <a:rPr lang="en-US" sz="2200" dirty="0" err="1">
                <a:solidFill>
                  <a:schemeClr val="tx1"/>
                </a:solidFill>
              </a:rPr>
              <a:t>phí</a:t>
            </a:r>
            <a:r>
              <a:rPr lang="en-US" sz="2200" dirty="0">
                <a:solidFill>
                  <a:schemeClr val="tx1"/>
                </a:solidFill>
              </a:rPr>
              <a:t> </a:t>
            </a:r>
            <a:r>
              <a:rPr lang="en-US" sz="2200" dirty="0" err="1">
                <a:solidFill>
                  <a:schemeClr val="tx1"/>
                </a:solidFill>
              </a:rPr>
              <a:t>vật</a:t>
            </a:r>
            <a:r>
              <a:rPr lang="en-US" sz="2200" dirty="0">
                <a:solidFill>
                  <a:schemeClr val="tx1"/>
                </a:solidFill>
              </a:rPr>
              <a:t> </a:t>
            </a:r>
            <a:r>
              <a:rPr lang="en-US" sz="2200" dirty="0" err="1">
                <a:solidFill>
                  <a:schemeClr val="tx1"/>
                </a:solidFill>
              </a:rPr>
              <a:t>tư</a:t>
            </a:r>
            <a:r>
              <a:rPr lang="en-US" sz="2200" dirty="0">
                <a:solidFill>
                  <a:schemeClr val="tx1"/>
                </a:solidFill>
              </a:rPr>
              <a:t>, </a:t>
            </a:r>
            <a:r>
              <a:rPr lang="en-US" sz="2200" dirty="0" smtClean="0">
                <a:solidFill>
                  <a:schemeClr val="tx1"/>
                </a:solidFill>
              </a:rPr>
              <a:t>CCDC</a:t>
            </a:r>
          </a:p>
          <a:p>
            <a:pPr marL="965250" lvl="1" indent="-457200">
              <a:buAutoNum type="arabicPeriod"/>
            </a:pPr>
            <a:r>
              <a:rPr lang="en-US" sz="2200" dirty="0" err="1" smtClean="0">
                <a:solidFill>
                  <a:schemeClr val="tx1"/>
                </a:solidFill>
              </a:rPr>
              <a:t>Tài</a:t>
            </a:r>
            <a:r>
              <a:rPr lang="en-US" sz="2200" dirty="0" smtClean="0">
                <a:solidFill>
                  <a:schemeClr val="tx1"/>
                </a:solidFill>
              </a:rPr>
              <a:t> </a:t>
            </a:r>
            <a:r>
              <a:rPr lang="en-US" sz="2200" dirty="0" err="1">
                <a:solidFill>
                  <a:schemeClr val="tx1"/>
                </a:solidFill>
              </a:rPr>
              <a:t>khoản</a:t>
            </a:r>
            <a:r>
              <a:rPr lang="en-US" sz="2200" dirty="0">
                <a:solidFill>
                  <a:schemeClr val="tx1"/>
                </a:solidFill>
              </a:rPr>
              <a:t> </a:t>
            </a:r>
            <a:r>
              <a:rPr lang="en-US" sz="2200" dirty="0" smtClean="0">
                <a:solidFill>
                  <a:schemeClr val="tx1"/>
                </a:solidFill>
              </a:rPr>
              <a:t>61113 - Chi </a:t>
            </a:r>
            <a:r>
              <a:rPr lang="en-US" sz="2200" dirty="0" err="1" smtClean="0">
                <a:solidFill>
                  <a:schemeClr val="tx1"/>
                </a:solidFill>
              </a:rPr>
              <a:t>phí</a:t>
            </a:r>
            <a:r>
              <a:rPr lang="en-US" sz="2200" dirty="0" smtClean="0">
                <a:solidFill>
                  <a:schemeClr val="tx1"/>
                </a:solidFill>
              </a:rPr>
              <a:t> </a:t>
            </a:r>
            <a:r>
              <a:rPr lang="en-US" sz="2200" dirty="0" err="1" smtClean="0">
                <a:solidFill>
                  <a:schemeClr val="tx1"/>
                </a:solidFill>
              </a:rPr>
              <a:t>hao</a:t>
            </a:r>
            <a:r>
              <a:rPr lang="en-US" sz="2200" dirty="0" smtClean="0">
                <a:solidFill>
                  <a:schemeClr val="tx1"/>
                </a:solidFill>
              </a:rPr>
              <a:t> </a:t>
            </a:r>
            <a:r>
              <a:rPr lang="en-US" sz="2200" dirty="0" err="1" smtClean="0">
                <a:solidFill>
                  <a:schemeClr val="tx1"/>
                </a:solidFill>
              </a:rPr>
              <a:t>mòn</a:t>
            </a:r>
            <a:r>
              <a:rPr lang="en-US" sz="2200" dirty="0" smtClean="0">
                <a:solidFill>
                  <a:schemeClr val="tx1"/>
                </a:solidFill>
              </a:rPr>
              <a:t> TSCĐ: </a:t>
            </a:r>
            <a:r>
              <a:rPr lang="en-US" sz="2200" dirty="0" err="1">
                <a:solidFill>
                  <a:schemeClr val="tx1"/>
                </a:solidFill>
              </a:rPr>
              <a:t>phản</a:t>
            </a:r>
            <a:r>
              <a:rPr lang="en-US" sz="2200" dirty="0">
                <a:solidFill>
                  <a:schemeClr val="tx1"/>
                </a:solidFill>
              </a:rPr>
              <a:t> </a:t>
            </a:r>
            <a:r>
              <a:rPr lang="en-US" sz="2200" dirty="0" err="1">
                <a:solidFill>
                  <a:schemeClr val="tx1"/>
                </a:solidFill>
              </a:rPr>
              <a:t>ánh</a:t>
            </a:r>
            <a:r>
              <a:rPr lang="en-US" sz="2200" dirty="0">
                <a:solidFill>
                  <a:schemeClr val="tx1"/>
                </a:solidFill>
              </a:rPr>
              <a:t> chi </a:t>
            </a:r>
            <a:r>
              <a:rPr lang="en-US" sz="2200" dirty="0" err="1">
                <a:solidFill>
                  <a:schemeClr val="tx1"/>
                </a:solidFill>
              </a:rPr>
              <a:t>phí</a:t>
            </a:r>
            <a:r>
              <a:rPr lang="en-US" sz="2200" dirty="0">
                <a:solidFill>
                  <a:schemeClr val="tx1"/>
                </a:solidFill>
              </a:rPr>
              <a:t> </a:t>
            </a:r>
            <a:r>
              <a:rPr lang="en-US" sz="2200" dirty="0" err="1">
                <a:solidFill>
                  <a:schemeClr val="tx1"/>
                </a:solidFill>
              </a:rPr>
              <a:t>hao</a:t>
            </a:r>
            <a:r>
              <a:rPr lang="en-US" sz="2200" dirty="0">
                <a:solidFill>
                  <a:schemeClr val="tx1"/>
                </a:solidFill>
              </a:rPr>
              <a:t> </a:t>
            </a:r>
            <a:r>
              <a:rPr lang="en-US" sz="2200" dirty="0" err="1">
                <a:solidFill>
                  <a:schemeClr val="tx1"/>
                </a:solidFill>
              </a:rPr>
              <a:t>mòn</a:t>
            </a:r>
            <a:r>
              <a:rPr lang="en-US" sz="2200" dirty="0">
                <a:solidFill>
                  <a:schemeClr val="tx1"/>
                </a:solidFill>
              </a:rPr>
              <a:t> </a:t>
            </a:r>
            <a:r>
              <a:rPr lang="en-US" sz="2200" dirty="0" smtClean="0">
                <a:solidFill>
                  <a:schemeClr val="tx1"/>
                </a:solidFill>
              </a:rPr>
              <a:t>TSCĐ</a:t>
            </a:r>
          </a:p>
          <a:p>
            <a:pPr marL="965250" lvl="1" indent="-457200">
              <a:buAutoNum type="arabicPeriod"/>
            </a:pPr>
            <a:r>
              <a:rPr lang="en-US" sz="2200" dirty="0" err="1" smtClean="0">
                <a:solidFill>
                  <a:schemeClr val="tx1"/>
                </a:solidFill>
              </a:rPr>
              <a:t>Tài</a:t>
            </a:r>
            <a:r>
              <a:rPr lang="en-US" sz="2200" dirty="0" smtClean="0">
                <a:solidFill>
                  <a:schemeClr val="tx1"/>
                </a:solidFill>
              </a:rPr>
              <a:t> </a:t>
            </a:r>
            <a:r>
              <a:rPr lang="en-US" sz="2200" dirty="0" err="1">
                <a:solidFill>
                  <a:schemeClr val="tx1"/>
                </a:solidFill>
              </a:rPr>
              <a:t>khoản</a:t>
            </a:r>
            <a:r>
              <a:rPr lang="en-US" sz="2200" dirty="0">
                <a:solidFill>
                  <a:schemeClr val="tx1"/>
                </a:solidFill>
              </a:rPr>
              <a:t> </a:t>
            </a:r>
            <a:r>
              <a:rPr lang="en-US" sz="2200" dirty="0" smtClean="0">
                <a:solidFill>
                  <a:schemeClr val="tx1"/>
                </a:solidFill>
              </a:rPr>
              <a:t>61118 - Chi </a:t>
            </a:r>
            <a:r>
              <a:rPr lang="en-US" sz="2200" dirty="0" err="1" smtClean="0">
                <a:solidFill>
                  <a:schemeClr val="tx1"/>
                </a:solidFill>
              </a:rPr>
              <a:t>phí</a:t>
            </a:r>
            <a:r>
              <a:rPr lang="en-US" sz="2200" dirty="0" smtClean="0">
                <a:solidFill>
                  <a:schemeClr val="tx1"/>
                </a:solidFill>
              </a:rPr>
              <a:t> </a:t>
            </a:r>
            <a:r>
              <a:rPr lang="en-US" sz="2200" dirty="0" err="1" smtClean="0">
                <a:solidFill>
                  <a:schemeClr val="tx1"/>
                </a:solidFill>
              </a:rPr>
              <a:t>hoạt</a:t>
            </a:r>
            <a:r>
              <a:rPr lang="en-US" sz="2200" dirty="0" smtClean="0">
                <a:solidFill>
                  <a:schemeClr val="tx1"/>
                </a:solidFill>
              </a:rPr>
              <a:t> </a:t>
            </a:r>
            <a:r>
              <a:rPr lang="en-US" sz="2200" dirty="0" err="1" smtClean="0">
                <a:solidFill>
                  <a:schemeClr val="tx1"/>
                </a:solidFill>
              </a:rPr>
              <a:t>động</a:t>
            </a:r>
            <a:r>
              <a:rPr lang="en-US" sz="2200" dirty="0" smtClean="0">
                <a:solidFill>
                  <a:schemeClr val="tx1"/>
                </a:solidFill>
              </a:rPr>
              <a:t> </a:t>
            </a:r>
            <a:r>
              <a:rPr lang="en-US" sz="2200" dirty="0" err="1" smtClean="0">
                <a:solidFill>
                  <a:schemeClr val="tx1"/>
                </a:solidFill>
              </a:rPr>
              <a:t>khác</a:t>
            </a:r>
            <a:r>
              <a:rPr lang="en-US" sz="2200" dirty="0" smtClean="0">
                <a:solidFill>
                  <a:schemeClr val="tx1"/>
                </a:solidFill>
              </a:rPr>
              <a:t>: </a:t>
            </a:r>
            <a:r>
              <a:rPr lang="en-US" sz="2200" dirty="0" err="1">
                <a:solidFill>
                  <a:schemeClr val="tx1"/>
                </a:solidFill>
              </a:rPr>
              <a:t>phản</a:t>
            </a:r>
            <a:r>
              <a:rPr lang="en-US" sz="2200" dirty="0">
                <a:solidFill>
                  <a:schemeClr val="tx1"/>
                </a:solidFill>
              </a:rPr>
              <a:t> </a:t>
            </a:r>
            <a:r>
              <a:rPr lang="en-US" sz="2200" dirty="0" err="1">
                <a:solidFill>
                  <a:schemeClr val="tx1"/>
                </a:solidFill>
              </a:rPr>
              <a:t>ánh</a:t>
            </a:r>
            <a:r>
              <a:rPr lang="en-US" sz="2200" dirty="0">
                <a:solidFill>
                  <a:schemeClr val="tx1"/>
                </a:solidFill>
              </a:rPr>
              <a:t> chi </a:t>
            </a:r>
            <a:r>
              <a:rPr lang="en-US" sz="2200" dirty="0" err="1">
                <a:solidFill>
                  <a:schemeClr val="tx1"/>
                </a:solidFill>
              </a:rPr>
              <a:t>phí</a:t>
            </a:r>
            <a:r>
              <a:rPr lang="en-US" sz="2200" dirty="0">
                <a:solidFill>
                  <a:schemeClr val="tx1"/>
                </a:solidFill>
              </a:rPr>
              <a:t> </a:t>
            </a:r>
            <a:r>
              <a:rPr lang="en-US" sz="2200" dirty="0" err="1">
                <a:solidFill>
                  <a:schemeClr val="tx1"/>
                </a:solidFill>
              </a:rPr>
              <a:t>mua</a:t>
            </a:r>
            <a:r>
              <a:rPr lang="en-US" sz="2200" dirty="0">
                <a:solidFill>
                  <a:schemeClr val="tx1"/>
                </a:solidFill>
              </a:rPr>
              <a:t> </a:t>
            </a:r>
            <a:r>
              <a:rPr lang="en-US" sz="2200" dirty="0" err="1">
                <a:solidFill>
                  <a:schemeClr val="tx1"/>
                </a:solidFill>
              </a:rPr>
              <a:t>ngoài</a:t>
            </a:r>
            <a:r>
              <a:rPr lang="en-US" sz="2200" dirty="0">
                <a:solidFill>
                  <a:schemeClr val="tx1"/>
                </a:solidFill>
              </a:rPr>
              <a:t> </a:t>
            </a:r>
            <a:r>
              <a:rPr lang="en-US" sz="2200" dirty="0" err="1">
                <a:solidFill>
                  <a:schemeClr val="tx1"/>
                </a:solidFill>
              </a:rPr>
              <a:t>khác</a:t>
            </a:r>
            <a:endParaRPr lang="en-US" sz="2200" dirty="0">
              <a:solidFill>
                <a:schemeClr val="tx1"/>
              </a:solidFill>
            </a:endParaRPr>
          </a:p>
          <a:p>
            <a:endParaRPr lang="en-US" dirty="0"/>
          </a:p>
        </p:txBody>
      </p:sp>
    </p:spTree>
    <p:extLst>
      <p:ext uri="{BB962C8B-B14F-4D97-AF65-F5344CB8AC3E}">
        <p14:creationId xmlns:p14="http://schemas.microsoft.com/office/powerpoint/2010/main" xmlns="" val="26392231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301625"/>
            <a:ext cx="9063037" cy="660400"/>
          </a:xfrm>
        </p:spPr>
        <p:txBody>
          <a:bodyPr/>
          <a:lstStyle/>
          <a:p>
            <a:r>
              <a:rPr lang="en-US" dirty="0" smtClean="0">
                <a:latin typeface="Times New Roman" pitchFamily="18" charset="0"/>
                <a:cs typeface="Times New Roman" pitchFamily="18" charset="0"/>
              </a:rPr>
              <a:t>NGHIỆP VỤ KẾ TOÁN CHỦ ĐẦU TƯ</a:t>
            </a:r>
            <a:endParaRPr lang="en-US"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1623176488"/>
              </p:ext>
            </p:extLst>
          </p:nvPr>
        </p:nvGraphicFramePr>
        <p:xfrm>
          <a:off x="503238" y="1768475"/>
          <a:ext cx="8861425" cy="43815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9278686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TÀI KHOẢN 611 - CHI PHÍ HOẠT ĐỘNG</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marL="108000" indent="0">
              <a:buNone/>
            </a:pPr>
            <a:r>
              <a:rPr lang="en-US" dirty="0" smtClean="0">
                <a:solidFill>
                  <a:schemeClr val="tx1"/>
                </a:solidFill>
              </a:rPr>
              <a:t>2. </a:t>
            </a:r>
            <a:r>
              <a:rPr lang="en-US" dirty="0" err="1">
                <a:solidFill>
                  <a:schemeClr val="tx1"/>
                </a:solidFill>
              </a:rPr>
              <a:t>Tài</a:t>
            </a:r>
            <a:r>
              <a:rPr lang="en-US" dirty="0">
                <a:solidFill>
                  <a:schemeClr val="tx1"/>
                </a:solidFill>
              </a:rPr>
              <a:t> </a:t>
            </a:r>
            <a:r>
              <a:rPr lang="en-US" dirty="0" err="1">
                <a:solidFill>
                  <a:schemeClr val="tx1"/>
                </a:solidFill>
              </a:rPr>
              <a:t>khoản</a:t>
            </a:r>
            <a:r>
              <a:rPr lang="en-US" dirty="0">
                <a:solidFill>
                  <a:schemeClr val="tx1"/>
                </a:solidFill>
              </a:rPr>
              <a:t> </a:t>
            </a:r>
            <a:r>
              <a:rPr lang="en-US" dirty="0" smtClean="0">
                <a:solidFill>
                  <a:schemeClr val="tx1"/>
                </a:solidFill>
              </a:rPr>
              <a:t>6112 - Chi </a:t>
            </a:r>
            <a:r>
              <a:rPr lang="en-US" dirty="0" err="1">
                <a:solidFill>
                  <a:schemeClr val="tx1"/>
                </a:solidFill>
              </a:rPr>
              <a:t>phí</a:t>
            </a:r>
            <a:r>
              <a:rPr lang="en-US" dirty="0">
                <a:solidFill>
                  <a:schemeClr val="tx1"/>
                </a:solidFill>
              </a:rPr>
              <a:t> </a:t>
            </a:r>
            <a:r>
              <a:rPr lang="en-US" dirty="0" err="1">
                <a:solidFill>
                  <a:schemeClr val="tx1"/>
                </a:solidFill>
              </a:rPr>
              <a:t>không</a:t>
            </a:r>
            <a:r>
              <a:rPr lang="en-US" dirty="0">
                <a:solidFill>
                  <a:schemeClr val="tx1"/>
                </a:solidFill>
              </a:rPr>
              <a:t> </a:t>
            </a:r>
            <a:r>
              <a:rPr lang="en-US" dirty="0" err="1">
                <a:solidFill>
                  <a:schemeClr val="tx1"/>
                </a:solidFill>
              </a:rPr>
              <a:t>thường</a:t>
            </a:r>
            <a:r>
              <a:rPr lang="en-US" dirty="0">
                <a:solidFill>
                  <a:schemeClr val="tx1"/>
                </a:solidFill>
              </a:rPr>
              <a:t> </a:t>
            </a:r>
            <a:r>
              <a:rPr lang="en-US" dirty="0" err="1">
                <a:solidFill>
                  <a:schemeClr val="tx1"/>
                </a:solidFill>
              </a:rPr>
              <a:t>xuyên</a:t>
            </a:r>
            <a:r>
              <a:rPr lang="en-US" dirty="0">
                <a:solidFill>
                  <a:schemeClr val="tx1"/>
                </a:solidFill>
              </a:rPr>
              <a:t>: </a:t>
            </a:r>
            <a:r>
              <a:rPr lang="en-US" dirty="0" err="1">
                <a:solidFill>
                  <a:schemeClr val="tx1"/>
                </a:solidFill>
              </a:rPr>
              <a:t>phản</a:t>
            </a:r>
            <a:r>
              <a:rPr lang="en-US" dirty="0">
                <a:solidFill>
                  <a:schemeClr val="tx1"/>
                </a:solidFill>
              </a:rPr>
              <a:t> </a:t>
            </a:r>
            <a:r>
              <a:rPr lang="en-US" dirty="0" err="1">
                <a:solidFill>
                  <a:schemeClr val="tx1"/>
                </a:solidFill>
              </a:rPr>
              <a:t>ánh</a:t>
            </a:r>
            <a:r>
              <a:rPr lang="en-US" dirty="0">
                <a:solidFill>
                  <a:schemeClr val="tx1"/>
                </a:solidFill>
              </a:rPr>
              <a:t> </a:t>
            </a:r>
            <a:r>
              <a:rPr lang="en-US" dirty="0" err="1">
                <a:solidFill>
                  <a:schemeClr val="tx1"/>
                </a:solidFill>
              </a:rPr>
              <a:t>các</a:t>
            </a:r>
            <a:r>
              <a:rPr lang="en-US" dirty="0">
                <a:solidFill>
                  <a:schemeClr val="tx1"/>
                </a:solidFill>
              </a:rPr>
              <a:t> </a:t>
            </a:r>
            <a:r>
              <a:rPr lang="en-US" dirty="0" err="1">
                <a:solidFill>
                  <a:schemeClr val="tx1"/>
                </a:solidFill>
              </a:rPr>
              <a:t>khoản</a:t>
            </a:r>
            <a:r>
              <a:rPr lang="en-US" dirty="0">
                <a:solidFill>
                  <a:schemeClr val="tx1"/>
                </a:solidFill>
              </a:rPr>
              <a:t> chi </a:t>
            </a:r>
            <a:r>
              <a:rPr lang="en-US" dirty="0" err="1">
                <a:solidFill>
                  <a:schemeClr val="tx1"/>
                </a:solidFill>
              </a:rPr>
              <a:t>thực</a:t>
            </a:r>
            <a:r>
              <a:rPr lang="en-US" dirty="0">
                <a:solidFill>
                  <a:schemeClr val="tx1"/>
                </a:solidFill>
              </a:rPr>
              <a:t> </a:t>
            </a:r>
            <a:r>
              <a:rPr lang="en-US" dirty="0" err="1">
                <a:solidFill>
                  <a:schemeClr val="tx1"/>
                </a:solidFill>
              </a:rPr>
              <a:t>hiện</a:t>
            </a:r>
            <a:r>
              <a:rPr lang="en-US" dirty="0">
                <a:solidFill>
                  <a:schemeClr val="tx1"/>
                </a:solidFill>
              </a:rPr>
              <a:t> </a:t>
            </a:r>
            <a:r>
              <a:rPr lang="en-US" dirty="0" err="1">
                <a:solidFill>
                  <a:schemeClr val="tx1"/>
                </a:solidFill>
              </a:rPr>
              <a:t>nhiệm</a:t>
            </a:r>
            <a:r>
              <a:rPr lang="en-US" dirty="0">
                <a:solidFill>
                  <a:schemeClr val="tx1"/>
                </a:solidFill>
              </a:rPr>
              <a:t> </a:t>
            </a:r>
            <a:r>
              <a:rPr lang="en-US" dirty="0" err="1">
                <a:solidFill>
                  <a:schemeClr val="tx1"/>
                </a:solidFill>
              </a:rPr>
              <a:t>vụ</a:t>
            </a:r>
            <a:r>
              <a:rPr lang="en-US" dirty="0">
                <a:solidFill>
                  <a:schemeClr val="tx1"/>
                </a:solidFill>
              </a:rPr>
              <a:t> </a:t>
            </a:r>
            <a:r>
              <a:rPr lang="en-US" dirty="0" err="1">
                <a:solidFill>
                  <a:schemeClr val="tx1"/>
                </a:solidFill>
              </a:rPr>
              <a:t>không</a:t>
            </a:r>
            <a:r>
              <a:rPr lang="en-US" dirty="0">
                <a:solidFill>
                  <a:schemeClr val="tx1"/>
                </a:solidFill>
              </a:rPr>
              <a:t> </a:t>
            </a:r>
            <a:r>
              <a:rPr lang="en-US" dirty="0" err="1">
                <a:solidFill>
                  <a:schemeClr val="tx1"/>
                </a:solidFill>
              </a:rPr>
              <a:t>thường</a:t>
            </a:r>
            <a:r>
              <a:rPr lang="en-US" dirty="0">
                <a:solidFill>
                  <a:schemeClr val="tx1"/>
                </a:solidFill>
              </a:rPr>
              <a:t> </a:t>
            </a:r>
            <a:r>
              <a:rPr lang="en-US" dirty="0" err="1">
                <a:solidFill>
                  <a:schemeClr val="tx1"/>
                </a:solidFill>
              </a:rPr>
              <a:t>xuyên</a:t>
            </a:r>
            <a:r>
              <a:rPr lang="en-US" dirty="0">
                <a:solidFill>
                  <a:schemeClr val="tx1"/>
                </a:solidFill>
              </a:rPr>
              <a:t> </a:t>
            </a:r>
            <a:r>
              <a:rPr lang="en-US" dirty="0" err="1">
                <a:solidFill>
                  <a:schemeClr val="tx1"/>
                </a:solidFill>
              </a:rPr>
              <a:t>của</a:t>
            </a:r>
            <a:r>
              <a:rPr lang="en-US" dirty="0">
                <a:solidFill>
                  <a:schemeClr val="tx1"/>
                </a:solidFill>
              </a:rPr>
              <a:t> </a:t>
            </a:r>
            <a:r>
              <a:rPr lang="en-US" dirty="0" err="1">
                <a:solidFill>
                  <a:schemeClr val="tx1"/>
                </a:solidFill>
              </a:rPr>
              <a:t>đơn</a:t>
            </a:r>
            <a:r>
              <a:rPr lang="en-US" dirty="0">
                <a:solidFill>
                  <a:schemeClr val="tx1"/>
                </a:solidFill>
              </a:rPr>
              <a:t> </a:t>
            </a:r>
            <a:r>
              <a:rPr lang="en-US" dirty="0" err="1">
                <a:solidFill>
                  <a:schemeClr val="tx1"/>
                </a:solidFill>
              </a:rPr>
              <a:t>vị</a:t>
            </a:r>
            <a:r>
              <a:rPr lang="en-US" dirty="0">
                <a:solidFill>
                  <a:schemeClr val="tx1"/>
                </a:solidFill>
              </a:rPr>
              <a:t>. </a:t>
            </a:r>
            <a:r>
              <a:rPr lang="en-US" dirty="0" err="1">
                <a:solidFill>
                  <a:schemeClr val="tx1"/>
                </a:solidFill>
              </a:rPr>
              <a:t>Tài</a:t>
            </a:r>
            <a:r>
              <a:rPr lang="en-US" dirty="0">
                <a:solidFill>
                  <a:schemeClr val="tx1"/>
                </a:solidFill>
              </a:rPr>
              <a:t> </a:t>
            </a:r>
            <a:r>
              <a:rPr lang="en-US" dirty="0" err="1">
                <a:solidFill>
                  <a:schemeClr val="tx1"/>
                </a:solidFill>
              </a:rPr>
              <a:t>khoản</a:t>
            </a:r>
            <a:r>
              <a:rPr lang="en-US" dirty="0">
                <a:solidFill>
                  <a:schemeClr val="tx1"/>
                </a:solidFill>
              </a:rPr>
              <a:t> </a:t>
            </a:r>
            <a:r>
              <a:rPr lang="en-US" dirty="0" err="1">
                <a:solidFill>
                  <a:schemeClr val="tx1"/>
                </a:solidFill>
              </a:rPr>
              <a:t>này</a:t>
            </a:r>
            <a:r>
              <a:rPr lang="en-US" dirty="0">
                <a:solidFill>
                  <a:schemeClr val="tx1"/>
                </a:solidFill>
              </a:rPr>
              <a:t> </a:t>
            </a:r>
            <a:r>
              <a:rPr lang="en-US" dirty="0" err="1">
                <a:solidFill>
                  <a:schemeClr val="tx1"/>
                </a:solidFill>
              </a:rPr>
              <a:t>gồm</a:t>
            </a:r>
            <a:r>
              <a:rPr lang="en-US" dirty="0">
                <a:solidFill>
                  <a:schemeClr val="tx1"/>
                </a:solidFill>
              </a:rPr>
              <a:t> 4 </a:t>
            </a:r>
            <a:r>
              <a:rPr lang="en-US" dirty="0" err="1">
                <a:solidFill>
                  <a:schemeClr val="tx1"/>
                </a:solidFill>
              </a:rPr>
              <a:t>tài</a:t>
            </a:r>
            <a:r>
              <a:rPr lang="en-US" dirty="0">
                <a:solidFill>
                  <a:schemeClr val="tx1"/>
                </a:solidFill>
              </a:rPr>
              <a:t> </a:t>
            </a:r>
            <a:r>
              <a:rPr lang="en-US" dirty="0" err="1">
                <a:solidFill>
                  <a:schemeClr val="tx1"/>
                </a:solidFill>
              </a:rPr>
              <a:t>khoản</a:t>
            </a:r>
            <a:r>
              <a:rPr lang="en-US" dirty="0">
                <a:solidFill>
                  <a:schemeClr val="tx1"/>
                </a:solidFill>
              </a:rPr>
              <a:t> </a:t>
            </a:r>
            <a:r>
              <a:rPr lang="en-US" dirty="0" err="1">
                <a:solidFill>
                  <a:schemeClr val="tx1"/>
                </a:solidFill>
              </a:rPr>
              <a:t>cấp</a:t>
            </a:r>
            <a:r>
              <a:rPr lang="en-US" dirty="0">
                <a:solidFill>
                  <a:schemeClr val="tx1"/>
                </a:solidFill>
              </a:rPr>
              <a:t> </a:t>
            </a:r>
            <a:r>
              <a:rPr lang="en-US" dirty="0" smtClean="0">
                <a:solidFill>
                  <a:schemeClr val="tx1"/>
                </a:solidFill>
              </a:rPr>
              <a:t>3:</a:t>
            </a:r>
          </a:p>
          <a:p>
            <a:pPr marL="965250" lvl="1" indent="-457200">
              <a:buFont typeface="+mj-lt"/>
              <a:buAutoNum type="arabicPeriod"/>
            </a:pPr>
            <a:r>
              <a:rPr lang="en-US" dirty="0" err="1" smtClean="0">
                <a:solidFill>
                  <a:schemeClr val="tx1"/>
                </a:solidFill>
              </a:rPr>
              <a:t>Tài</a:t>
            </a:r>
            <a:r>
              <a:rPr lang="en-US" dirty="0" smtClean="0">
                <a:solidFill>
                  <a:schemeClr val="tx1"/>
                </a:solidFill>
              </a:rPr>
              <a:t> </a:t>
            </a:r>
            <a:r>
              <a:rPr lang="en-US" dirty="0" err="1">
                <a:solidFill>
                  <a:schemeClr val="tx1"/>
                </a:solidFill>
              </a:rPr>
              <a:t>khoản</a:t>
            </a:r>
            <a:r>
              <a:rPr lang="en-US" dirty="0">
                <a:solidFill>
                  <a:schemeClr val="tx1"/>
                </a:solidFill>
              </a:rPr>
              <a:t> 61121: </a:t>
            </a:r>
            <a:r>
              <a:rPr lang="en-US" dirty="0" err="1">
                <a:solidFill>
                  <a:schemeClr val="tx1"/>
                </a:solidFill>
              </a:rPr>
              <a:t>phản</a:t>
            </a:r>
            <a:r>
              <a:rPr lang="en-US" dirty="0">
                <a:solidFill>
                  <a:schemeClr val="tx1"/>
                </a:solidFill>
              </a:rPr>
              <a:t> </a:t>
            </a:r>
            <a:r>
              <a:rPr lang="en-US" dirty="0" err="1">
                <a:solidFill>
                  <a:schemeClr val="tx1"/>
                </a:solidFill>
              </a:rPr>
              <a:t>ánh</a:t>
            </a:r>
            <a:r>
              <a:rPr lang="en-US" dirty="0">
                <a:solidFill>
                  <a:schemeClr val="tx1"/>
                </a:solidFill>
              </a:rPr>
              <a:t> chi </a:t>
            </a:r>
            <a:r>
              <a:rPr lang="en-US" dirty="0" err="1">
                <a:solidFill>
                  <a:schemeClr val="tx1"/>
                </a:solidFill>
              </a:rPr>
              <a:t>phí</a:t>
            </a:r>
            <a:r>
              <a:rPr lang="en-US" dirty="0">
                <a:solidFill>
                  <a:schemeClr val="tx1"/>
                </a:solidFill>
              </a:rPr>
              <a:t> </a:t>
            </a:r>
            <a:r>
              <a:rPr lang="en-US" dirty="0" err="1">
                <a:solidFill>
                  <a:schemeClr val="tx1"/>
                </a:solidFill>
              </a:rPr>
              <a:t>về</a:t>
            </a:r>
            <a:r>
              <a:rPr lang="en-US" dirty="0">
                <a:solidFill>
                  <a:schemeClr val="tx1"/>
                </a:solidFill>
              </a:rPr>
              <a:t> </a:t>
            </a:r>
            <a:r>
              <a:rPr lang="en-US" dirty="0" err="1">
                <a:solidFill>
                  <a:schemeClr val="tx1"/>
                </a:solidFill>
              </a:rPr>
              <a:t>tiền</a:t>
            </a:r>
            <a:r>
              <a:rPr lang="en-US" dirty="0">
                <a:solidFill>
                  <a:schemeClr val="tx1"/>
                </a:solidFill>
              </a:rPr>
              <a:t> </a:t>
            </a:r>
            <a:r>
              <a:rPr lang="en-US" dirty="0" err="1">
                <a:solidFill>
                  <a:schemeClr val="tx1"/>
                </a:solidFill>
              </a:rPr>
              <a:t>lương</a:t>
            </a:r>
            <a:r>
              <a:rPr lang="en-US" dirty="0">
                <a:solidFill>
                  <a:schemeClr val="tx1"/>
                </a:solidFill>
              </a:rPr>
              <a:t>, </a:t>
            </a:r>
            <a:r>
              <a:rPr lang="en-US" dirty="0" err="1">
                <a:solidFill>
                  <a:schemeClr val="tx1"/>
                </a:solidFill>
              </a:rPr>
              <a:t>tiền</a:t>
            </a:r>
            <a:r>
              <a:rPr lang="en-US" dirty="0">
                <a:solidFill>
                  <a:schemeClr val="tx1"/>
                </a:solidFill>
              </a:rPr>
              <a:t> </a:t>
            </a:r>
            <a:r>
              <a:rPr lang="en-US" dirty="0" err="1" smtClean="0">
                <a:solidFill>
                  <a:schemeClr val="tx1"/>
                </a:solidFill>
              </a:rPr>
              <a:t>công</a:t>
            </a:r>
            <a:endParaRPr lang="en-US" dirty="0">
              <a:solidFill>
                <a:schemeClr val="tx1"/>
              </a:solidFill>
            </a:endParaRPr>
          </a:p>
          <a:p>
            <a:pPr marL="965250" lvl="1" indent="-457200">
              <a:buFont typeface="+mj-lt"/>
              <a:buAutoNum type="arabicPeriod"/>
            </a:pPr>
            <a:r>
              <a:rPr lang="en-US" dirty="0" err="1" smtClean="0">
                <a:solidFill>
                  <a:schemeClr val="tx1"/>
                </a:solidFill>
              </a:rPr>
              <a:t>Tài</a:t>
            </a:r>
            <a:r>
              <a:rPr lang="en-US" dirty="0" smtClean="0">
                <a:solidFill>
                  <a:schemeClr val="tx1"/>
                </a:solidFill>
              </a:rPr>
              <a:t> </a:t>
            </a:r>
            <a:r>
              <a:rPr lang="en-US" dirty="0" err="1">
                <a:solidFill>
                  <a:schemeClr val="tx1"/>
                </a:solidFill>
              </a:rPr>
              <a:t>khoản</a:t>
            </a:r>
            <a:r>
              <a:rPr lang="en-US" dirty="0">
                <a:solidFill>
                  <a:schemeClr val="tx1"/>
                </a:solidFill>
              </a:rPr>
              <a:t> 61122: </a:t>
            </a:r>
            <a:r>
              <a:rPr lang="en-US" dirty="0" err="1">
                <a:solidFill>
                  <a:schemeClr val="tx1"/>
                </a:solidFill>
              </a:rPr>
              <a:t>phản</a:t>
            </a:r>
            <a:r>
              <a:rPr lang="en-US" dirty="0">
                <a:solidFill>
                  <a:schemeClr val="tx1"/>
                </a:solidFill>
              </a:rPr>
              <a:t> </a:t>
            </a:r>
            <a:r>
              <a:rPr lang="en-US" dirty="0" err="1">
                <a:solidFill>
                  <a:schemeClr val="tx1"/>
                </a:solidFill>
              </a:rPr>
              <a:t>ánh</a:t>
            </a:r>
            <a:r>
              <a:rPr lang="en-US" dirty="0">
                <a:solidFill>
                  <a:schemeClr val="tx1"/>
                </a:solidFill>
              </a:rPr>
              <a:t> chi </a:t>
            </a:r>
            <a:r>
              <a:rPr lang="en-US" dirty="0" err="1">
                <a:solidFill>
                  <a:schemeClr val="tx1"/>
                </a:solidFill>
              </a:rPr>
              <a:t>phí</a:t>
            </a:r>
            <a:r>
              <a:rPr lang="en-US" dirty="0">
                <a:solidFill>
                  <a:schemeClr val="tx1"/>
                </a:solidFill>
              </a:rPr>
              <a:t> </a:t>
            </a:r>
            <a:r>
              <a:rPr lang="en-US" dirty="0" err="1">
                <a:solidFill>
                  <a:schemeClr val="tx1"/>
                </a:solidFill>
              </a:rPr>
              <a:t>vật</a:t>
            </a:r>
            <a:r>
              <a:rPr lang="en-US" dirty="0">
                <a:solidFill>
                  <a:schemeClr val="tx1"/>
                </a:solidFill>
              </a:rPr>
              <a:t> </a:t>
            </a:r>
            <a:r>
              <a:rPr lang="en-US" dirty="0" err="1">
                <a:solidFill>
                  <a:schemeClr val="tx1"/>
                </a:solidFill>
              </a:rPr>
              <a:t>tư</a:t>
            </a:r>
            <a:r>
              <a:rPr lang="en-US" dirty="0">
                <a:solidFill>
                  <a:schemeClr val="tx1"/>
                </a:solidFill>
              </a:rPr>
              <a:t>, </a:t>
            </a:r>
            <a:r>
              <a:rPr lang="en-US" dirty="0" smtClean="0">
                <a:solidFill>
                  <a:schemeClr val="tx1"/>
                </a:solidFill>
              </a:rPr>
              <a:t>CCDC</a:t>
            </a:r>
          </a:p>
          <a:p>
            <a:pPr marL="965250" lvl="1" indent="-457200">
              <a:buFont typeface="+mj-lt"/>
              <a:buAutoNum type="arabicPeriod"/>
            </a:pPr>
            <a:r>
              <a:rPr lang="en-US" dirty="0" err="1" smtClean="0">
                <a:solidFill>
                  <a:schemeClr val="tx1"/>
                </a:solidFill>
              </a:rPr>
              <a:t>Tài</a:t>
            </a:r>
            <a:r>
              <a:rPr lang="en-US" dirty="0" smtClean="0">
                <a:solidFill>
                  <a:schemeClr val="tx1"/>
                </a:solidFill>
              </a:rPr>
              <a:t> </a:t>
            </a:r>
            <a:r>
              <a:rPr lang="en-US" dirty="0" err="1">
                <a:solidFill>
                  <a:schemeClr val="tx1"/>
                </a:solidFill>
              </a:rPr>
              <a:t>khoản</a:t>
            </a:r>
            <a:r>
              <a:rPr lang="en-US" dirty="0">
                <a:solidFill>
                  <a:schemeClr val="tx1"/>
                </a:solidFill>
              </a:rPr>
              <a:t> 61123: </a:t>
            </a:r>
            <a:r>
              <a:rPr lang="en-US" dirty="0" err="1">
                <a:solidFill>
                  <a:schemeClr val="tx1"/>
                </a:solidFill>
              </a:rPr>
              <a:t>phản</a:t>
            </a:r>
            <a:r>
              <a:rPr lang="en-US" dirty="0">
                <a:solidFill>
                  <a:schemeClr val="tx1"/>
                </a:solidFill>
              </a:rPr>
              <a:t> </a:t>
            </a:r>
            <a:r>
              <a:rPr lang="en-US" dirty="0" err="1">
                <a:solidFill>
                  <a:schemeClr val="tx1"/>
                </a:solidFill>
              </a:rPr>
              <a:t>ánh</a:t>
            </a:r>
            <a:r>
              <a:rPr lang="en-US" dirty="0">
                <a:solidFill>
                  <a:schemeClr val="tx1"/>
                </a:solidFill>
              </a:rPr>
              <a:t> chi </a:t>
            </a:r>
            <a:r>
              <a:rPr lang="en-US" dirty="0" err="1">
                <a:solidFill>
                  <a:schemeClr val="tx1"/>
                </a:solidFill>
              </a:rPr>
              <a:t>phí</a:t>
            </a:r>
            <a:r>
              <a:rPr lang="en-US" dirty="0">
                <a:solidFill>
                  <a:schemeClr val="tx1"/>
                </a:solidFill>
              </a:rPr>
              <a:t> </a:t>
            </a:r>
            <a:r>
              <a:rPr lang="en-US" dirty="0" err="1">
                <a:solidFill>
                  <a:schemeClr val="tx1"/>
                </a:solidFill>
              </a:rPr>
              <a:t>hao</a:t>
            </a:r>
            <a:r>
              <a:rPr lang="en-US" dirty="0">
                <a:solidFill>
                  <a:schemeClr val="tx1"/>
                </a:solidFill>
              </a:rPr>
              <a:t> </a:t>
            </a:r>
            <a:r>
              <a:rPr lang="en-US" dirty="0" err="1">
                <a:solidFill>
                  <a:schemeClr val="tx1"/>
                </a:solidFill>
              </a:rPr>
              <a:t>mòn</a:t>
            </a:r>
            <a:r>
              <a:rPr lang="en-US" dirty="0">
                <a:solidFill>
                  <a:schemeClr val="tx1"/>
                </a:solidFill>
              </a:rPr>
              <a:t> </a:t>
            </a:r>
            <a:r>
              <a:rPr lang="en-US" dirty="0" smtClean="0">
                <a:solidFill>
                  <a:schemeClr val="tx1"/>
                </a:solidFill>
              </a:rPr>
              <a:t>TSCĐ</a:t>
            </a:r>
          </a:p>
          <a:p>
            <a:pPr marL="965250" lvl="1" indent="-457200">
              <a:buFont typeface="+mj-lt"/>
              <a:buAutoNum type="arabicPeriod"/>
            </a:pPr>
            <a:r>
              <a:rPr lang="en-US" dirty="0" err="1" smtClean="0">
                <a:solidFill>
                  <a:schemeClr val="tx1"/>
                </a:solidFill>
              </a:rPr>
              <a:t>Tài</a:t>
            </a:r>
            <a:r>
              <a:rPr lang="en-US" dirty="0" smtClean="0">
                <a:solidFill>
                  <a:schemeClr val="tx1"/>
                </a:solidFill>
              </a:rPr>
              <a:t> </a:t>
            </a:r>
            <a:r>
              <a:rPr lang="en-US" dirty="0" err="1">
                <a:solidFill>
                  <a:schemeClr val="tx1"/>
                </a:solidFill>
              </a:rPr>
              <a:t>khoản</a:t>
            </a:r>
            <a:r>
              <a:rPr lang="en-US" dirty="0">
                <a:solidFill>
                  <a:schemeClr val="tx1"/>
                </a:solidFill>
              </a:rPr>
              <a:t> 61128: </a:t>
            </a:r>
            <a:r>
              <a:rPr lang="en-US" dirty="0" err="1">
                <a:solidFill>
                  <a:schemeClr val="tx1"/>
                </a:solidFill>
              </a:rPr>
              <a:t>phản</a:t>
            </a:r>
            <a:r>
              <a:rPr lang="en-US" dirty="0">
                <a:solidFill>
                  <a:schemeClr val="tx1"/>
                </a:solidFill>
              </a:rPr>
              <a:t> </a:t>
            </a:r>
            <a:r>
              <a:rPr lang="en-US" dirty="0" err="1">
                <a:solidFill>
                  <a:schemeClr val="tx1"/>
                </a:solidFill>
              </a:rPr>
              <a:t>ánh</a:t>
            </a:r>
            <a:r>
              <a:rPr lang="en-US" dirty="0">
                <a:solidFill>
                  <a:schemeClr val="tx1"/>
                </a:solidFill>
              </a:rPr>
              <a:t> chi </a:t>
            </a:r>
            <a:r>
              <a:rPr lang="en-US" dirty="0" err="1">
                <a:solidFill>
                  <a:schemeClr val="tx1"/>
                </a:solidFill>
              </a:rPr>
              <a:t>phí</a:t>
            </a:r>
            <a:r>
              <a:rPr lang="en-US" dirty="0">
                <a:solidFill>
                  <a:schemeClr val="tx1"/>
                </a:solidFill>
              </a:rPr>
              <a:t> </a:t>
            </a:r>
            <a:r>
              <a:rPr lang="en-US" dirty="0" err="1">
                <a:solidFill>
                  <a:schemeClr val="tx1"/>
                </a:solidFill>
              </a:rPr>
              <a:t>mua</a:t>
            </a:r>
            <a:r>
              <a:rPr lang="en-US" dirty="0">
                <a:solidFill>
                  <a:schemeClr val="tx1"/>
                </a:solidFill>
              </a:rPr>
              <a:t> </a:t>
            </a:r>
            <a:r>
              <a:rPr lang="en-US" dirty="0" err="1">
                <a:solidFill>
                  <a:schemeClr val="tx1"/>
                </a:solidFill>
              </a:rPr>
              <a:t>ngoài</a:t>
            </a:r>
            <a:r>
              <a:rPr lang="en-US" dirty="0">
                <a:solidFill>
                  <a:schemeClr val="tx1"/>
                </a:solidFill>
              </a:rPr>
              <a:t> </a:t>
            </a:r>
            <a:r>
              <a:rPr lang="en-US" dirty="0" err="1">
                <a:solidFill>
                  <a:schemeClr val="tx1"/>
                </a:solidFill>
              </a:rPr>
              <a:t>khác</a:t>
            </a:r>
            <a:endParaRPr lang="en-US" dirty="0">
              <a:solidFill>
                <a:schemeClr val="tx1"/>
              </a:solidFill>
            </a:endParaRPr>
          </a:p>
          <a:p>
            <a:pPr marL="108000" indent="0">
              <a:buNone/>
            </a:pPr>
            <a:r>
              <a:rPr lang="en-US" dirty="0">
                <a:solidFill>
                  <a:schemeClr val="tx1"/>
                </a:solidFill>
              </a:rPr>
              <a:t>	</a:t>
            </a:r>
            <a:endParaRPr lang="en-US" dirty="0"/>
          </a:p>
        </p:txBody>
      </p:sp>
    </p:spTree>
    <p:extLst>
      <p:ext uri="{BB962C8B-B14F-4D97-AF65-F5344CB8AC3E}">
        <p14:creationId xmlns:p14="http://schemas.microsoft.com/office/powerpoint/2010/main" xmlns="" val="228611980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200025"/>
            <a:ext cx="9572625" cy="533400"/>
          </a:xfrm>
        </p:spPr>
        <p:txBody>
          <a:bodyPr/>
          <a:lstStyle/>
          <a:p>
            <a:r>
              <a:rPr lang="en-US" sz="2800" dirty="0" smtClean="0"/>
              <a:t>SƠ ĐỒ HẠCH TOÁN C</a:t>
            </a:r>
            <a:r>
              <a:rPr lang="vi-VN" sz="2800" dirty="0" smtClean="0"/>
              <a:t>HI </a:t>
            </a:r>
            <a:r>
              <a:rPr lang="vi-VN" sz="2800" dirty="0"/>
              <a:t>HOẠT ĐỘNG SỰ NGHIỆP</a:t>
            </a: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914400" y="912375"/>
            <a:ext cx="7933531" cy="5974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68471244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CÁC THAY ĐỔI CỦA TÀI KHOẢN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marL="108000" indent="0">
              <a:buNone/>
            </a:pPr>
            <a:r>
              <a:rPr lang="en-US" dirty="0" err="1" smtClean="0">
                <a:solidFill>
                  <a:schemeClr val="tx1"/>
                </a:solidFill>
              </a:rPr>
              <a:t>Các</a:t>
            </a:r>
            <a:r>
              <a:rPr lang="en-US" dirty="0" smtClean="0">
                <a:solidFill>
                  <a:schemeClr val="tx1"/>
                </a:solidFill>
              </a:rPr>
              <a:t> </a:t>
            </a:r>
            <a:r>
              <a:rPr lang="en-US" dirty="0" err="1">
                <a:solidFill>
                  <a:schemeClr val="tx1"/>
                </a:solidFill>
              </a:rPr>
              <a:t>thay</a:t>
            </a:r>
            <a:r>
              <a:rPr lang="en-US" dirty="0">
                <a:solidFill>
                  <a:schemeClr val="tx1"/>
                </a:solidFill>
              </a:rPr>
              <a:t> </a:t>
            </a:r>
            <a:r>
              <a:rPr lang="en-US" dirty="0" err="1">
                <a:solidFill>
                  <a:schemeClr val="tx1"/>
                </a:solidFill>
              </a:rPr>
              <a:t>đổi</a:t>
            </a:r>
            <a:r>
              <a:rPr lang="en-US" dirty="0">
                <a:solidFill>
                  <a:schemeClr val="tx1"/>
                </a:solidFill>
              </a:rPr>
              <a:t> </a:t>
            </a:r>
            <a:r>
              <a:rPr lang="en-US" dirty="0" err="1">
                <a:solidFill>
                  <a:schemeClr val="tx1"/>
                </a:solidFill>
              </a:rPr>
              <a:t>của</a:t>
            </a:r>
            <a:r>
              <a:rPr lang="en-US" dirty="0">
                <a:solidFill>
                  <a:schemeClr val="tx1"/>
                </a:solidFill>
              </a:rPr>
              <a:t> </a:t>
            </a:r>
            <a:r>
              <a:rPr lang="en-US" dirty="0" err="1">
                <a:solidFill>
                  <a:schemeClr val="tx1"/>
                </a:solidFill>
              </a:rPr>
              <a:t>tài</a:t>
            </a:r>
            <a:r>
              <a:rPr lang="en-US" dirty="0">
                <a:solidFill>
                  <a:schemeClr val="tx1"/>
                </a:solidFill>
              </a:rPr>
              <a:t> </a:t>
            </a:r>
            <a:r>
              <a:rPr lang="en-US" dirty="0" err="1">
                <a:solidFill>
                  <a:schemeClr val="tx1"/>
                </a:solidFill>
              </a:rPr>
              <a:t>khoản</a:t>
            </a:r>
            <a:r>
              <a:rPr lang="en-US" dirty="0">
                <a:solidFill>
                  <a:schemeClr val="tx1"/>
                </a:solidFill>
              </a:rPr>
              <a:t> 611 so </a:t>
            </a:r>
            <a:r>
              <a:rPr lang="en-US" dirty="0" err="1">
                <a:solidFill>
                  <a:schemeClr val="tx1"/>
                </a:solidFill>
              </a:rPr>
              <a:t>với</a:t>
            </a:r>
            <a:r>
              <a:rPr lang="en-US" dirty="0">
                <a:solidFill>
                  <a:schemeClr val="tx1"/>
                </a:solidFill>
              </a:rPr>
              <a:t> </a:t>
            </a:r>
            <a:r>
              <a:rPr lang="en-US" dirty="0" err="1">
                <a:solidFill>
                  <a:schemeClr val="tx1"/>
                </a:solidFill>
              </a:rPr>
              <a:t>chế</a:t>
            </a:r>
            <a:r>
              <a:rPr lang="en-US" dirty="0">
                <a:solidFill>
                  <a:schemeClr val="tx1"/>
                </a:solidFill>
              </a:rPr>
              <a:t> </a:t>
            </a:r>
            <a:r>
              <a:rPr lang="en-US" dirty="0" err="1">
                <a:solidFill>
                  <a:schemeClr val="tx1"/>
                </a:solidFill>
              </a:rPr>
              <a:t>độ</a:t>
            </a:r>
            <a:r>
              <a:rPr lang="en-US" dirty="0">
                <a:solidFill>
                  <a:schemeClr val="tx1"/>
                </a:solidFill>
              </a:rPr>
              <a:t> </a:t>
            </a:r>
            <a:r>
              <a:rPr lang="en-US" dirty="0" err="1">
                <a:solidFill>
                  <a:schemeClr val="tx1"/>
                </a:solidFill>
              </a:rPr>
              <a:t>cũ</a:t>
            </a:r>
            <a:endParaRPr lang="en-US" dirty="0">
              <a:solidFill>
                <a:schemeClr val="tx1"/>
              </a:solidFill>
            </a:endParaRPr>
          </a:p>
          <a:p>
            <a:pPr marL="108000" indent="0">
              <a:buNone/>
            </a:pPr>
            <a:r>
              <a:rPr lang="en-US" dirty="0">
                <a:solidFill>
                  <a:schemeClr val="tx1"/>
                </a:solidFill>
              </a:rPr>
              <a:t>	+ </a:t>
            </a:r>
            <a:r>
              <a:rPr lang="en-US" dirty="0" err="1">
                <a:solidFill>
                  <a:schemeClr val="tx1"/>
                </a:solidFill>
              </a:rPr>
              <a:t>Tài</a:t>
            </a:r>
            <a:r>
              <a:rPr lang="en-US" dirty="0">
                <a:solidFill>
                  <a:schemeClr val="tx1"/>
                </a:solidFill>
              </a:rPr>
              <a:t> </a:t>
            </a:r>
            <a:r>
              <a:rPr lang="en-US" dirty="0" err="1">
                <a:solidFill>
                  <a:schemeClr val="tx1"/>
                </a:solidFill>
              </a:rPr>
              <a:t>khoản</a:t>
            </a:r>
            <a:r>
              <a:rPr lang="en-US" dirty="0">
                <a:solidFill>
                  <a:schemeClr val="tx1"/>
                </a:solidFill>
              </a:rPr>
              <a:t> 611 </a:t>
            </a:r>
            <a:r>
              <a:rPr lang="en-US" dirty="0" err="1">
                <a:solidFill>
                  <a:schemeClr val="tx1"/>
                </a:solidFill>
              </a:rPr>
              <a:t>thay</a:t>
            </a:r>
            <a:r>
              <a:rPr lang="en-US" dirty="0">
                <a:solidFill>
                  <a:schemeClr val="tx1"/>
                </a:solidFill>
              </a:rPr>
              <a:t> </a:t>
            </a:r>
            <a:r>
              <a:rPr lang="en-US" dirty="0" err="1">
                <a:solidFill>
                  <a:schemeClr val="tx1"/>
                </a:solidFill>
              </a:rPr>
              <a:t>thế</a:t>
            </a:r>
            <a:r>
              <a:rPr lang="en-US" dirty="0">
                <a:solidFill>
                  <a:schemeClr val="tx1"/>
                </a:solidFill>
              </a:rPr>
              <a:t> </a:t>
            </a:r>
            <a:r>
              <a:rPr lang="en-US" dirty="0" err="1">
                <a:solidFill>
                  <a:schemeClr val="tx1"/>
                </a:solidFill>
              </a:rPr>
              <a:t>cho</a:t>
            </a:r>
            <a:r>
              <a:rPr lang="en-US" dirty="0">
                <a:solidFill>
                  <a:schemeClr val="tx1"/>
                </a:solidFill>
              </a:rPr>
              <a:t> </a:t>
            </a:r>
            <a:r>
              <a:rPr lang="en-US" dirty="0" err="1">
                <a:solidFill>
                  <a:schemeClr val="tx1"/>
                </a:solidFill>
              </a:rPr>
              <a:t>Tài</a:t>
            </a:r>
            <a:r>
              <a:rPr lang="en-US" dirty="0">
                <a:solidFill>
                  <a:schemeClr val="tx1"/>
                </a:solidFill>
              </a:rPr>
              <a:t> </a:t>
            </a:r>
            <a:r>
              <a:rPr lang="en-US" dirty="0" err="1">
                <a:solidFill>
                  <a:schemeClr val="tx1"/>
                </a:solidFill>
              </a:rPr>
              <a:t>khoản</a:t>
            </a:r>
            <a:r>
              <a:rPr lang="en-US" dirty="0">
                <a:solidFill>
                  <a:schemeClr val="tx1"/>
                </a:solidFill>
              </a:rPr>
              <a:t> </a:t>
            </a:r>
            <a:r>
              <a:rPr lang="en-US" dirty="0" smtClean="0">
                <a:solidFill>
                  <a:schemeClr val="tx1"/>
                </a:solidFill>
              </a:rPr>
              <a:t>661 - Chi </a:t>
            </a:r>
            <a:r>
              <a:rPr lang="en-US" dirty="0" err="1">
                <a:solidFill>
                  <a:schemeClr val="tx1"/>
                </a:solidFill>
              </a:rPr>
              <a:t>hoạt</a:t>
            </a:r>
            <a:r>
              <a:rPr lang="en-US" dirty="0">
                <a:solidFill>
                  <a:schemeClr val="tx1"/>
                </a:solidFill>
              </a:rPr>
              <a:t> </a:t>
            </a:r>
            <a:r>
              <a:rPr lang="en-US" dirty="0" err="1">
                <a:solidFill>
                  <a:schemeClr val="tx1"/>
                </a:solidFill>
              </a:rPr>
              <a:t>động</a:t>
            </a:r>
            <a:r>
              <a:rPr lang="en-US" dirty="0">
                <a:solidFill>
                  <a:schemeClr val="tx1"/>
                </a:solidFill>
              </a:rPr>
              <a:t> </a:t>
            </a:r>
            <a:r>
              <a:rPr lang="en-US" dirty="0" err="1">
                <a:solidFill>
                  <a:schemeClr val="tx1"/>
                </a:solidFill>
              </a:rPr>
              <a:t>trong</a:t>
            </a:r>
            <a:r>
              <a:rPr lang="en-US" dirty="0">
                <a:solidFill>
                  <a:schemeClr val="tx1"/>
                </a:solidFill>
              </a:rPr>
              <a:t> </a:t>
            </a:r>
            <a:r>
              <a:rPr lang="en-US" dirty="0" err="1">
                <a:solidFill>
                  <a:schemeClr val="tx1"/>
                </a:solidFill>
              </a:rPr>
              <a:t>chế</a:t>
            </a:r>
            <a:r>
              <a:rPr lang="en-US" dirty="0">
                <a:solidFill>
                  <a:schemeClr val="tx1"/>
                </a:solidFill>
              </a:rPr>
              <a:t> </a:t>
            </a:r>
            <a:r>
              <a:rPr lang="en-US" dirty="0" err="1">
                <a:solidFill>
                  <a:schemeClr val="tx1"/>
                </a:solidFill>
              </a:rPr>
              <a:t>độ</a:t>
            </a:r>
            <a:r>
              <a:rPr lang="en-US" dirty="0">
                <a:solidFill>
                  <a:schemeClr val="tx1"/>
                </a:solidFill>
              </a:rPr>
              <a:t> </a:t>
            </a:r>
            <a:r>
              <a:rPr lang="en-US" dirty="0" err="1">
                <a:solidFill>
                  <a:schemeClr val="tx1"/>
                </a:solidFill>
              </a:rPr>
              <a:t>cũ</a:t>
            </a:r>
            <a:r>
              <a:rPr lang="en-US" dirty="0">
                <a:solidFill>
                  <a:schemeClr val="tx1"/>
                </a:solidFill>
              </a:rPr>
              <a:t>	</a:t>
            </a:r>
            <a:endParaRPr lang="en-US" dirty="0" smtClean="0">
              <a:solidFill>
                <a:schemeClr val="tx1"/>
              </a:solidFill>
            </a:endParaRPr>
          </a:p>
          <a:p>
            <a:pPr marL="108000" indent="0">
              <a:buNone/>
            </a:pPr>
            <a:r>
              <a:rPr lang="en-US" dirty="0">
                <a:solidFill>
                  <a:schemeClr val="tx1"/>
                </a:solidFill>
              </a:rPr>
              <a:t>	</a:t>
            </a:r>
            <a:r>
              <a:rPr lang="en-US" dirty="0" smtClean="0">
                <a:solidFill>
                  <a:schemeClr val="tx1"/>
                </a:solidFill>
              </a:rPr>
              <a:t>+ </a:t>
            </a:r>
            <a:r>
              <a:rPr lang="en-US" dirty="0" err="1">
                <a:solidFill>
                  <a:schemeClr val="tx1"/>
                </a:solidFill>
              </a:rPr>
              <a:t>Không</a:t>
            </a:r>
            <a:r>
              <a:rPr lang="en-US" dirty="0">
                <a:solidFill>
                  <a:schemeClr val="tx1"/>
                </a:solidFill>
              </a:rPr>
              <a:t> </a:t>
            </a:r>
            <a:r>
              <a:rPr lang="en-US" dirty="0" err="1">
                <a:solidFill>
                  <a:schemeClr val="tx1"/>
                </a:solidFill>
              </a:rPr>
              <a:t>còn</a:t>
            </a:r>
            <a:r>
              <a:rPr lang="en-US" dirty="0">
                <a:solidFill>
                  <a:schemeClr val="tx1"/>
                </a:solidFill>
              </a:rPr>
              <a:t> </a:t>
            </a:r>
            <a:r>
              <a:rPr lang="en-US" dirty="0" err="1">
                <a:solidFill>
                  <a:schemeClr val="tx1"/>
                </a:solidFill>
              </a:rPr>
              <a:t>phân</a:t>
            </a:r>
            <a:r>
              <a:rPr lang="en-US" dirty="0">
                <a:solidFill>
                  <a:schemeClr val="tx1"/>
                </a:solidFill>
              </a:rPr>
              <a:t> </a:t>
            </a:r>
            <a:r>
              <a:rPr lang="en-US" dirty="0" err="1">
                <a:solidFill>
                  <a:schemeClr val="tx1"/>
                </a:solidFill>
              </a:rPr>
              <a:t>biệt</a:t>
            </a:r>
            <a:r>
              <a:rPr lang="en-US" dirty="0">
                <a:solidFill>
                  <a:schemeClr val="tx1"/>
                </a:solidFill>
              </a:rPr>
              <a:t> chi </a:t>
            </a:r>
            <a:r>
              <a:rPr lang="en-US" dirty="0" err="1">
                <a:solidFill>
                  <a:schemeClr val="tx1"/>
                </a:solidFill>
              </a:rPr>
              <a:t>cho</a:t>
            </a:r>
            <a:r>
              <a:rPr lang="en-US" dirty="0">
                <a:solidFill>
                  <a:schemeClr val="tx1"/>
                </a:solidFill>
              </a:rPr>
              <a:t> </a:t>
            </a:r>
            <a:r>
              <a:rPr lang="en-US" dirty="0" err="1">
                <a:solidFill>
                  <a:schemeClr val="tx1"/>
                </a:solidFill>
              </a:rPr>
              <a:t>năm</a:t>
            </a:r>
            <a:r>
              <a:rPr lang="en-US" dirty="0">
                <a:solidFill>
                  <a:schemeClr val="tx1"/>
                </a:solidFill>
              </a:rPr>
              <a:t> </a:t>
            </a:r>
            <a:r>
              <a:rPr lang="en-US" dirty="0" err="1">
                <a:solidFill>
                  <a:schemeClr val="tx1"/>
                </a:solidFill>
              </a:rPr>
              <a:t>trước</a:t>
            </a:r>
            <a:r>
              <a:rPr lang="en-US" dirty="0">
                <a:solidFill>
                  <a:schemeClr val="tx1"/>
                </a:solidFill>
              </a:rPr>
              <a:t>, </a:t>
            </a:r>
            <a:r>
              <a:rPr lang="en-US" dirty="0" err="1">
                <a:solidFill>
                  <a:schemeClr val="tx1"/>
                </a:solidFill>
              </a:rPr>
              <a:t>năm</a:t>
            </a:r>
            <a:r>
              <a:rPr lang="en-US" dirty="0">
                <a:solidFill>
                  <a:schemeClr val="tx1"/>
                </a:solidFill>
              </a:rPr>
              <a:t> nay </a:t>
            </a:r>
            <a:r>
              <a:rPr lang="en-US" dirty="0" err="1">
                <a:solidFill>
                  <a:schemeClr val="tx1"/>
                </a:solidFill>
              </a:rPr>
              <a:t>và</a:t>
            </a:r>
            <a:r>
              <a:rPr lang="en-US" dirty="0">
                <a:solidFill>
                  <a:schemeClr val="tx1"/>
                </a:solidFill>
              </a:rPr>
              <a:t> </a:t>
            </a:r>
            <a:r>
              <a:rPr lang="en-US" dirty="0" err="1">
                <a:solidFill>
                  <a:schemeClr val="tx1"/>
                </a:solidFill>
              </a:rPr>
              <a:t>năm</a:t>
            </a:r>
            <a:r>
              <a:rPr lang="en-US" dirty="0">
                <a:solidFill>
                  <a:schemeClr val="tx1"/>
                </a:solidFill>
              </a:rPr>
              <a:t> </a:t>
            </a:r>
            <a:r>
              <a:rPr lang="en-US" dirty="0" err="1">
                <a:solidFill>
                  <a:schemeClr val="tx1"/>
                </a:solidFill>
              </a:rPr>
              <a:t>sau</a:t>
            </a:r>
            <a:r>
              <a:rPr lang="en-US" dirty="0">
                <a:solidFill>
                  <a:schemeClr val="tx1"/>
                </a:solidFill>
              </a:rPr>
              <a:t>; </a:t>
            </a:r>
            <a:r>
              <a:rPr lang="en-US" dirty="0" err="1">
                <a:solidFill>
                  <a:schemeClr val="tx1"/>
                </a:solidFill>
              </a:rPr>
              <a:t>chỉ</a:t>
            </a:r>
            <a:r>
              <a:rPr lang="en-US" dirty="0">
                <a:solidFill>
                  <a:schemeClr val="tx1"/>
                </a:solidFill>
              </a:rPr>
              <a:t> </a:t>
            </a:r>
            <a:r>
              <a:rPr lang="en-US" dirty="0" err="1">
                <a:solidFill>
                  <a:schemeClr val="tx1"/>
                </a:solidFill>
              </a:rPr>
              <a:t>còn</a:t>
            </a:r>
            <a:r>
              <a:rPr lang="en-US" dirty="0">
                <a:solidFill>
                  <a:schemeClr val="tx1"/>
                </a:solidFill>
              </a:rPr>
              <a:t> </a:t>
            </a:r>
            <a:r>
              <a:rPr lang="en-US" dirty="0" err="1">
                <a:solidFill>
                  <a:schemeClr val="tx1"/>
                </a:solidFill>
              </a:rPr>
              <a:t>phân</a:t>
            </a:r>
            <a:r>
              <a:rPr lang="en-US" dirty="0">
                <a:solidFill>
                  <a:schemeClr val="tx1"/>
                </a:solidFill>
              </a:rPr>
              <a:t> </a:t>
            </a:r>
            <a:r>
              <a:rPr lang="en-US" dirty="0" err="1">
                <a:solidFill>
                  <a:schemeClr val="tx1"/>
                </a:solidFill>
              </a:rPr>
              <a:t>biệt</a:t>
            </a:r>
            <a:r>
              <a:rPr lang="en-US" dirty="0">
                <a:solidFill>
                  <a:schemeClr val="tx1"/>
                </a:solidFill>
              </a:rPr>
              <a:t> chi </a:t>
            </a:r>
            <a:r>
              <a:rPr lang="en-US" dirty="0" err="1">
                <a:solidFill>
                  <a:schemeClr val="tx1"/>
                </a:solidFill>
              </a:rPr>
              <a:t>thường</a:t>
            </a:r>
            <a:r>
              <a:rPr lang="en-US" dirty="0">
                <a:solidFill>
                  <a:schemeClr val="tx1"/>
                </a:solidFill>
              </a:rPr>
              <a:t> </a:t>
            </a:r>
            <a:r>
              <a:rPr lang="en-US" dirty="0" err="1">
                <a:solidFill>
                  <a:schemeClr val="tx1"/>
                </a:solidFill>
              </a:rPr>
              <a:t>xuyên</a:t>
            </a:r>
            <a:r>
              <a:rPr lang="en-US" dirty="0">
                <a:solidFill>
                  <a:schemeClr val="tx1"/>
                </a:solidFill>
              </a:rPr>
              <a:t> </a:t>
            </a:r>
            <a:r>
              <a:rPr lang="en-US" dirty="0" err="1">
                <a:solidFill>
                  <a:schemeClr val="tx1"/>
                </a:solidFill>
              </a:rPr>
              <a:t>và</a:t>
            </a:r>
            <a:r>
              <a:rPr lang="en-US" dirty="0">
                <a:solidFill>
                  <a:schemeClr val="tx1"/>
                </a:solidFill>
              </a:rPr>
              <a:t> chi </a:t>
            </a:r>
            <a:r>
              <a:rPr lang="en-US" dirty="0" err="1">
                <a:solidFill>
                  <a:schemeClr val="tx1"/>
                </a:solidFill>
              </a:rPr>
              <a:t>không</a:t>
            </a:r>
            <a:r>
              <a:rPr lang="en-US" dirty="0">
                <a:solidFill>
                  <a:schemeClr val="tx1"/>
                </a:solidFill>
              </a:rPr>
              <a:t> </a:t>
            </a:r>
            <a:r>
              <a:rPr lang="en-US" dirty="0" err="1">
                <a:solidFill>
                  <a:schemeClr val="tx1"/>
                </a:solidFill>
              </a:rPr>
              <a:t>thường</a:t>
            </a:r>
            <a:r>
              <a:rPr lang="en-US" dirty="0">
                <a:solidFill>
                  <a:schemeClr val="tx1"/>
                </a:solidFill>
              </a:rPr>
              <a:t> </a:t>
            </a:r>
            <a:r>
              <a:rPr lang="en-US" dirty="0" err="1">
                <a:solidFill>
                  <a:schemeClr val="tx1"/>
                </a:solidFill>
              </a:rPr>
              <a:t>xuyên</a:t>
            </a:r>
            <a:endParaRPr lang="en-US" dirty="0">
              <a:solidFill>
                <a:schemeClr val="tx1"/>
              </a:solidFill>
            </a:endParaRPr>
          </a:p>
          <a:p>
            <a:pPr marL="108000" indent="0">
              <a:buNone/>
            </a:pPr>
            <a:r>
              <a:rPr lang="en-US" dirty="0">
                <a:solidFill>
                  <a:schemeClr val="tx1"/>
                </a:solidFill>
              </a:rPr>
              <a:t>	+ </a:t>
            </a:r>
            <a:r>
              <a:rPr lang="en-US" dirty="0" err="1">
                <a:solidFill>
                  <a:schemeClr val="tx1"/>
                </a:solidFill>
              </a:rPr>
              <a:t>Cuối</a:t>
            </a:r>
            <a:r>
              <a:rPr lang="en-US" dirty="0">
                <a:solidFill>
                  <a:schemeClr val="tx1"/>
                </a:solidFill>
              </a:rPr>
              <a:t> </a:t>
            </a:r>
            <a:r>
              <a:rPr lang="en-US" dirty="0" err="1">
                <a:solidFill>
                  <a:schemeClr val="tx1"/>
                </a:solidFill>
              </a:rPr>
              <a:t>kỳ</a:t>
            </a:r>
            <a:r>
              <a:rPr lang="en-US" dirty="0">
                <a:solidFill>
                  <a:schemeClr val="tx1"/>
                </a:solidFill>
              </a:rPr>
              <a:t>, </a:t>
            </a:r>
            <a:r>
              <a:rPr lang="en-US" dirty="0" err="1">
                <a:solidFill>
                  <a:schemeClr val="tx1"/>
                </a:solidFill>
              </a:rPr>
              <a:t>phải</a:t>
            </a:r>
            <a:r>
              <a:rPr lang="en-US" dirty="0">
                <a:solidFill>
                  <a:schemeClr val="tx1"/>
                </a:solidFill>
              </a:rPr>
              <a:t> </a:t>
            </a:r>
            <a:r>
              <a:rPr lang="en-US" dirty="0" err="1">
                <a:solidFill>
                  <a:schemeClr val="tx1"/>
                </a:solidFill>
              </a:rPr>
              <a:t>kết</a:t>
            </a:r>
            <a:r>
              <a:rPr lang="en-US" dirty="0">
                <a:solidFill>
                  <a:schemeClr val="tx1"/>
                </a:solidFill>
              </a:rPr>
              <a:t> </a:t>
            </a:r>
            <a:r>
              <a:rPr lang="en-US" dirty="0" err="1">
                <a:solidFill>
                  <a:schemeClr val="tx1"/>
                </a:solidFill>
              </a:rPr>
              <a:t>chuyển</a:t>
            </a:r>
            <a:r>
              <a:rPr lang="en-US" dirty="0">
                <a:solidFill>
                  <a:schemeClr val="tx1"/>
                </a:solidFill>
              </a:rPr>
              <a:t> 611 </a:t>
            </a:r>
            <a:r>
              <a:rPr lang="en-US" dirty="0" err="1">
                <a:solidFill>
                  <a:schemeClr val="tx1"/>
                </a:solidFill>
              </a:rPr>
              <a:t>về</a:t>
            </a:r>
            <a:r>
              <a:rPr lang="en-US" dirty="0">
                <a:solidFill>
                  <a:schemeClr val="tx1"/>
                </a:solidFill>
              </a:rPr>
              <a:t> </a:t>
            </a:r>
            <a:r>
              <a:rPr lang="en-US" dirty="0" err="1">
                <a:solidFill>
                  <a:schemeClr val="tx1"/>
                </a:solidFill>
              </a:rPr>
              <a:t>tài</a:t>
            </a:r>
            <a:r>
              <a:rPr lang="en-US" dirty="0">
                <a:solidFill>
                  <a:schemeClr val="tx1"/>
                </a:solidFill>
              </a:rPr>
              <a:t> </a:t>
            </a:r>
            <a:r>
              <a:rPr lang="en-US" dirty="0" err="1">
                <a:solidFill>
                  <a:schemeClr val="tx1"/>
                </a:solidFill>
              </a:rPr>
              <a:t>khoản</a:t>
            </a:r>
            <a:r>
              <a:rPr lang="en-US" dirty="0">
                <a:solidFill>
                  <a:schemeClr val="tx1"/>
                </a:solidFill>
              </a:rPr>
              <a:t> </a:t>
            </a:r>
            <a:r>
              <a:rPr lang="en-US" dirty="0" smtClean="0">
                <a:solidFill>
                  <a:schemeClr val="tx1"/>
                </a:solidFill>
              </a:rPr>
              <a:t>911 - </a:t>
            </a:r>
            <a:r>
              <a:rPr lang="en-US" dirty="0" err="1" smtClean="0">
                <a:solidFill>
                  <a:schemeClr val="tx1"/>
                </a:solidFill>
              </a:rPr>
              <a:t>Xác</a:t>
            </a:r>
            <a:r>
              <a:rPr lang="en-US" dirty="0" smtClean="0">
                <a:solidFill>
                  <a:schemeClr val="tx1"/>
                </a:solidFill>
              </a:rPr>
              <a:t> </a:t>
            </a:r>
            <a:r>
              <a:rPr lang="en-US" dirty="0" err="1">
                <a:solidFill>
                  <a:schemeClr val="tx1"/>
                </a:solidFill>
              </a:rPr>
              <a:t>định</a:t>
            </a:r>
            <a:r>
              <a:rPr lang="en-US" dirty="0">
                <a:solidFill>
                  <a:schemeClr val="tx1"/>
                </a:solidFill>
              </a:rPr>
              <a:t> </a:t>
            </a:r>
            <a:r>
              <a:rPr lang="en-US" dirty="0" err="1">
                <a:solidFill>
                  <a:schemeClr val="tx1"/>
                </a:solidFill>
              </a:rPr>
              <a:t>kết</a:t>
            </a:r>
            <a:r>
              <a:rPr lang="en-US" dirty="0">
                <a:solidFill>
                  <a:schemeClr val="tx1"/>
                </a:solidFill>
              </a:rPr>
              <a:t> </a:t>
            </a:r>
            <a:r>
              <a:rPr lang="en-US" dirty="0" err="1">
                <a:solidFill>
                  <a:schemeClr val="tx1"/>
                </a:solidFill>
              </a:rPr>
              <a:t>quả</a:t>
            </a:r>
            <a:r>
              <a:rPr lang="en-US" dirty="0">
                <a:solidFill>
                  <a:schemeClr val="tx1"/>
                </a:solidFill>
              </a:rPr>
              <a:t> </a:t>
            </a:r>
            <a:r>
              <a:rPr lang="en-US" dirty="0" err="1">
                <a:solidFill>
                  <a:schemeClr val="tx1"/>
                </a:solidFill>
              </a:rPr>
              <a:t>để</a:t>
            </a:r>
            <a:r>
              <a:rPr lang="en-US" dirty="0">
                <a:solidFill>
                  <a:schemeClr val="tx1"/>
                </a:solidFill>
              </a:rPr>
              <a:t> </a:t>
            </a:r>
            <a:r>
              <a:rPr lang="en-US" dirty="0" err="1">
                <a:solidFill>
                  <a:schemeClr val="tx1"/>
                </a:solidFill>
              </a:rPr>
              <a:t>xác</a:t>
            </a:r>
            <a:r>
              <a:rPr lang="en-US" dirty="0">
                <a:solidFill>
                  <a:schemeClr val="tx1"/>
                </a:solidFill>
              </a:rPr>
              <a:t> </a:t>
            </a:r>
            <a:r>
              <a:rPr lang="en-US" dirty="0" err="1">
                <a:solidFill>
                  <a:schemeClr val="tx1"/>
                </a:solidFill>
              </a:rPr>
              <a:t>định</a:t>
            </a:r>
            <a:r>
              <a:rPr lang="en-US" dirty="0">
                <a:solidFill>
                  <a:schemeClr val="tx1"/>
                </a:solidFill>
              </a:rPr>
              <a:t> </a:t>
            </a:r>
            <a:r>
              <a:rPr lang="en-US" dirty="0" err="1">
                <a:solidFill>
                  <a:schemeClr val="tx1"/>
                </a:solidFill>
              </a:rPr>
              <a:t>kết</a:t>
            </a:r>
            <a:r>
              <a:rPr lang="en-US" dirty="0">
                <a:solidFill>
                  <a:schemeClr val="tx1"/>
                </a:solidFill>
              </a:rPr>
              <a:t> </a:t>
            </a:r>
            <a:r>
              <a:rPr lang="en-US" dirty="0" err="1">
                <a:solidFill>
                  <a:schemeClr val="tx1"/>
                </a:solidFill>
              </a:rPr>
              <a:t>quả</a:t>
            </a:r>
            <a:r>
              <a:rPr lang="en-US" dirty="0">
                <a:solidFill>
                  <a:schemeClr val="tx1"/>
                </a:solidFill>
              </a:rPr>
              <a:t> </a:t>
            </a:r>
            <a:r>
              <a:rPr lang="en-US" dirty="0" err="1">
                <a:solidFill>
                  <a:schemeClr val="tx1"/>
                </a:solidFill>
              </a:rPr>
              <a:t>hoạt</a:t>
            </a:r>
            <a:r>
              <a:rPr lang="en-US" dirty="0">
                <a:solidFill>
                  <a:schemeClr val="tx1"/>
                </a:solidFill>
              </a:rPr>
              <a:t> </a:t>
            </a:r>
            <a:r>
              <a:rPr lang="en-US" dirty="0" err="1">
                <a:solidFill>
                  <a:schemeClr val="tx1"/>
                </a:solidFill>
              </a:rPr>
              <a:t>động</a:t>
            </a:r>
            <a:r>
              <a:rPr lang="en-US" dirty="0">
                <a:solidFill>
                  <a:schemeClr val="tx1"/>
                </a:solidFill>
              </a:rPr>
              <a:t>	</a:t>
            </a:r>
          </a:p>
          <a:p>
            <a:pPr marL="108000" indent="0">
              <a:buNone/>
            </a:pPr>
            <a:endParaRPr lang="en-US" dirty="0"/>
          </a:p>
        </p:txBody>
      </p:sp>
    </p:spTree>
    <p:extLst>
      <p:ext uri="{BB962C8B-B14F-4D97-AF65-F5344CB8AC3E}">
        <p14:creationId xmlns:p14="http://schemas.microsoft.com/office/powerpoint/2010/main" xmlns="" val="285031691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vi-VN" sz="3000" dirty="0">
                <a:latin typeface="Times New Roman" pitchFamily="18" charset="0"/>
                <a:cs typeface="Times New Roman" pitchFamily="18" charset="0"/>
              </a:rPr>
              <a:t>HẠCH TOÁN THẶNG DƯ (THÂM HỤT) LŨY KẾ</a:t>
            </a:r>
            <a:endParaRPr lang="en-US" sz="3000" dirty="0">
              <a:latin typeface="Times New Roman" pitchFamily="18" charset="0"/>
              <a:cs typeface="Times New Roman" pitchFamily="18" charset="0"/>
            </a:endParaRPr>
          </a:p>
        </p:txBody>
      </p:sp>
      <p:pic>
        <p:nvPicPr>
          <p:cNvPr id="1026" name="Picture 2"/>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1304131" y="1876425"/>
            <a:ext cx="7356095" cy="367804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10717062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13531" y="581025"/>
            <a:ext cx="9753600" cy="6305550"/>
          </a:xfrm>
          <a:prstGeom prst="rect">
            <a:avLst/>
          </a:prstGeom>
        </p:spPr>
      </p:pic>
    </p:spTree>
    <p:extLst>
      <p:ext uri="{BB962C8B-B14F-4D97-AF65-F5344CB8AC3E}">
        <p14:creationId xmlns:p14="http://schemas.microsoft.com/office/powerpoint/2010/main" xmlns="" val="2842797168"/>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931" y="123825"/>
            <a:ext cx="9063037" cy="533400"/>
          </a:xfrm>
        </p:spPr>
        <p:txBody>
          <a:bodyPr/>
          <a:lstStyle/>
          <a:p>
            <a:r>
              <a:rPr lang="en-US" dirty="0">
                <a:latin typeface="Times New Roman" pitchFamily="18" charset="0"/>
                <a:cs typeface="Times New Roman" pitchFamily="18" charset="0"/>
              </a:rPr>
              <a:t>KHÁI NIỆM ĐƠN VỊ CHỦ ĐẦU TƯ</a:t>
            </a:r>
            <a:endParaRPr lang="en-US" dirty="0"/>
          </a:p>
        </p:txBody>
      </p:sp>
      <p:sp>
        <p:nvSpPr>
          <p:cNvPr id="3" name="Content Placeholder 2"/>
          <p:cNvSpPr>
            <a:spLocks noGrp="1"/>
          </p:cNvSpPr>
          <p:nvPr>
            <p:ph idx="1"/>
          </p:nvPr>
        </p:nvSpPr>
        <p:spPr>
          <a:xfrm>
            <a:off x="465931" y="809625"/>
            <a:ext cx="9220200" cy="6400800"/>
          </a:xfrm>
        </p:spPr>
        <p:txBody>
          <a:bodyPr/>
          <a:lstStyle/>
          <a:p>
            <a:pPr marL="457200" indent="-457200">
              <a:buFont typeface="+mj-lt"/>
              <a:buAutoNum type="arabicPeriod"/>
            </a:pPr>
            <a:r>
              <a:rPr lang="vi-VN" dirty="0"/>
              <a:t>Đơn vị chủ đầu tư là các tổ chức sở hữu vốn hoặc được giao quản lý và sử dụng vốn để đầu tư xây dựng công trình, chịu trách nhiệm trước người đầu tư, pháp luật về chất lượng, tiến độ thi công công trình; khắc phục hậu quả khi có các vi phạm.</a:t>
            </a:r>
            <a:endParaRPr lang="en-US" dirty="0"/>
          </a:p>
          <a:p>
            <a:pPr marL="457200" indent="-457200">
              <a:buFont typeface="+mj-lt"/>
              <a:buAutoNum type="arabicPeriod"/>
            </a:pPr>
            <a:r>
              <a:rPr lang="vi-VN" dirty="0"/>
              <a:t>Đơn vị chủ đầu tư </a:t>
            </a:r>
            <a:r>
              <a:rPr lang="en-US" dirty="0" err="1"/>
              <a:t>trong</a:t>
            </a:r>
            <a:r>
              <a:rPr lang="en-US" dirty="0"/>
              <a:t> </a:t>
            </a:r>
            <a:r>
              <a:rPr lang="en-US" dirty="0" err="1"/>
              <a:t>đơn</a:t>
            </a:r>
            <a:r>
              <a:rPr lang="en-US" dirty="0"/>
              <a:t> </a:t>
            </a:r>
            <a:r>
              <a:rPr lang="en-US" dirty="0" err="1"/>
              <a:t>vị</a:t>
            </a:r>
            <a:r>
              <a:rPr lang="en-US" dirty="0"/>
              <a:t> HCSN </a:t>
            </a:r>
            <a:r>
              <a:rPr lang="en-US" dirty="0" err="1"/>
              <a:t>là</a:t>
            </a:r>
            <a:r>
              <a:rPr lang="en-US" dirty="0"/>
              <a:t> </a:t>
            </a:r>
            <a:r>
              <a:rPr lang="en-US" dirty="0" err="1"/>
              <a:t>các</a:t>
            </a:r>
            <a:r>
              <a:rPr lang="en-US" dirty="0"/>
              <a:t> </a:t>
            </a:r>
            <a:r>
              <a:rPr lang="en-US" dirty="0" err="1"/>
              <a:t>đơn</a:t>
            </a:r>
            <a:r>
              <a:rPr lang="en-US" dirty="0"/>
              <a:t> </a:t>
            </a:r>
            <a:r>
              <a:rPr lang="en-US" dirty="0" err="1"/>
              <a:t>vị</a:t>
            </a:r>
            <a:r>
              <a:rPr lang="en-US" dirty="0"/>
              <a:t> </a:t>
            </a:r>
            <a:r>
              <a:rPr lang="en-US" dirty="0" err="1"/>
              <a:t>hành</a:t>
            </a:r>
            <a:r>
              <a:rPr lang="en-US" dirty="0"/>
              <a:t> </a:t>
            </a:r>
            <a:r>
              <a:rPr lang="en-US" dirty="0" err="1"/>
              <a:t>chính</a:t>
            </a:r>
            <a:r>
              <a:rPr lang="en-US" dirty="0"/>
              <a:t> </a:t>
            </a:r>
            <a:r>
              <a:rPr lang="en-US" dirty="0" err="1"/>
              <a:t>sự</a:t>
            </a:r>
            <a:r>
              <a:rPr lang="en-US" dirty="0"/>
              <a:t> </a:t>
            </a:r>
            <a:r>
              <a:rPr lang="en-US" dirty="0" err="1"/>
              <a:t>nghiệp</a:t>
            </a:r>
            <a:r>
              <a:rPr lang="en-US" dirty="0"/>
              <a:t> </a:t>
            </a:r>
            <a:r>
              <a:rPr lang="en-US" dirty="0" err="1"/>
              <a:t>được</a:t>
            </a:r>
            <a:r>
              <a:rPr lang="en-US" dirty="0"/>
              <a:t> </a:t>
            </a:r>
            <a:r>
              <a:rPr lang="en-US" dirty="0" err="1"/>
              <a:t>giao</a:t>
            </a:r>
            <a:r>
              <a:rPr lang="en-US" dirty="0"/>
              <a:t> </a:t>
            </a:r>
            <a:r>
              <a:rPr lang="en-US" dirty="0" err="1"/>
              <a:t>quản</a:t>
            </a:r>
            <a:r>
              <a:rPr lang="en-US" dirty="0"/>
              <a:t> </a:t>
            </a:r>
            <a:r>
              <a:rPr lang="en-US" dirty="0" err="1"/>
              <a:t>lý</a:t>
            </a:r>
            <a:r>
              <a:rPr lang="en-US" dirty="0"/>
              <a:t> </a:t>
            </a:r>
            <a:r>
              <a:rPr lang="en-US" dirty="0" err="1"/>
              <a:t>và</a:t>
            </a:r>
            <a:r>
              <a:rPr lang="en-US" dirty="0"/>
              <a:t> </a:t>
            </a:r>
            <a:r>
              <a:rPr lang="en-US" dirty="0" err="1"/>
              <a:t>sử</a:t>
            </a:r>
            <a:r>
              <a:rPr lang="en-US" dirty="0"/>
              <a:t> </a:t>
            </a:r>
            <a:r>
              <a:rPr lang="en-US" dirty="0" err="1"/>
              <a:t>dụng</a:t>
            </a:r>
            <a:r>
              <a:rPr lang="en-US" dirty="0"/>
              <a:t> </a:t>
            </a:r>
            <a:r>
              <a:rPr lang="en-US" dirty="0" err="1"/>
              <a:t>nguồn</a:t>
            </a:r>
            <a:r>
              <a:rPr lang="en-US" dirty="0"/>
              <a:t> </a:t>
            </a:r>
            <a:r>
              <a:rPr lang="en-US" dirty="0" err="1"/>
              <a:t>vốn</a:t>
            </a:r>
            <a:r>
              <a:rPr lang="en-US" dirty="0"/>
              <a:t> NSNN </a:t>
            </a:r>
            <a:r>
              <a:rPr lang="en-US" dirty="0" err="1"/>
              <a:t>để</a:t>
            </a:r>
            <a:r>
              <a:rPr lang="en-US" dirty="0"/>
              <a:t> </a:t>
            </a:r>
            <a:r>
              <a:rPr lang="en-US" dirty="0" err="1"/>
              <a:t>đầu</a:t>
            </a:r>
            <a:r>
              <a:rPr lang="en-US" dirty="0"/>
              <a:t> </a:t>
            </a:r>
            <a:r>
              <a:rPr lang="en-US" dirty="0" err="1"/>
              <a:t>tư</a:t>
            </a:r>
            <a:r>
              <a:rPr lang="en-US" dirty="0"/>
              <a:t> </a:t>
            </a:r>
            <a:r>
              <a:rPr lang="en-US" dirty="0" err="1"/>
              <a:t>xây</a:t>
            </a:r>
            <a:r>
              <a:rPr lang="en-US" dirty="0"/>
              <a:t> </a:t>
            </a:r>
            <a:r>
              <a:rPr lang="en-US" dirty="0" err="1"/>
              <a:t>dựng</a:t>
            </a:r>
            <a:r>
              <a:rPr lang="en-US" dirty="0"/>
              <a:t> </a:t>
            </a:r>
            <a:r>
              <a:rPr lang="en-US" dirty="0" err="1"/>
              <a:t>công</a:t>
            </a:r>
            <a:r>
              <a:rPr lang="en-US" dirty="0"/>
              <a:t> </a:t>
            </a:r>
            <a:r>
              <a:rPr lang="en-US" dirty="0" err="1"/>
              <a:t>trình</a:t>
            </a:r>
            <a:r>
              <a:rPr lang="en-US" dirty="0"/>
              <a:t>. </a:t>
            </a:r>
            <a:r>
              <a:rPr lang="en-US" dirty="0" err="1"/>
              <a:t>Có</a:t>
            </a:r>
            <a:r>
              <a:rPr lang="en-US" dirty="0"/>
              <a:t> 2 </a:t>
            </a:r>
            <a:r>
              <a:rPr lang="en-US" dirty="0" err="1"/>
              <a:t>loại</a:t>
            </a:r>
            <a:r>
              <a:rPr lang="en-US" dirty="0"/>
              <a:t> </a:t>
            </a:r>
            <a:r>
              <a:rPr lang="en-US" dirty="0" err="1"/>
              <a:t>đơn</a:t>
            </a:r>
            <a:r>
              <a:rPr lang="en-US" dirty="0"/>
              <a:t> </a:t>
            </a:r>
            <a:r>
              <a:rPr lang="en-US" dirty="0" err="1"/>
              <a:t>vị</a:t>
            </a:r>
            <a:r>
              <a:rPr lang="en-US" dirty="0"/>
              <a:t> </a:t>
            </a:r>
            <a:r>
              <a:rPr lang="en-US" dirty="0" err="1"/>
              <a:t>chủ</a:t>
            </a:r>
            <a:r>
              <a:rPr lang="en-US" dirty="0"/>
              <a:t> </a:t>
            </a:r>
            <a:r>
              <a:rPr lang="en-US" dirty="0" err="1"/>
              <a:t>đầu</a:t>
            </a:r>
            <a:r>
              <a:rPr lang="en-US" dirty="0"/>
              <a:t> </a:t>
            </a:r>
            <a:r>
              <a:rPr lang="en-US" dirty="0" err="1"/>
              <a:t>tư</a:t>
            </a:r>
            <a:r>
              <a:rPr lang="en-US" dirty="0"/>
              <a:t> </a:t>
            </a:r>
            <a:r>
              <a:rPr lang="en-US" dirty="0" err="1"/>
              <a:t>trong</a:t>
            </a:r>
            <a:r>
              <a:rPr lang="en-US" dirty="0"/>
              <a:t> </a:t>
            </a:r>
            <a:r>
              <a:rPr lang="en-US" dirty="0" err="1"/>
              <a:t>các</a:t>
            </a:r>
            <a:r>
              <a:rPr lang="en-US" dirty="0"/>
              <a:t> </a:t>
            </a:r>
            <a:r>
              <a:rPr lang="en-US" dirty="0" err="1"/>
              <a:t>đơn</a:t>
            </a:r>
            <a:r>
              <a:rPr lang="en-US" dirty="0"/>
              <a:t> </a:t>
            </a:r>
            <a:r>
              <a:rPr lang="en-US" dirty="0" err="1"/>
              <a:t>vị</a:t>
            </a:r>
            <a:r>
              <a:rPr lang="en-US" dirty="0"/>
              <a:t> HCSN:</a:t>
            </a:r>
          </a:p>
          <a:p>
            <a:pPr marL="857250" lvl="1" indent="-457200">
              <a:buFont typeface="+mj-lt"/>
              <a:buAutoNum type="arabicPeriod"/>
            </a:pPr>
            <a:r>
              <a:rPr lang="en-US" dirty="0" err="1"/>
              <a:t>Chủ</a:t>
            </a:r>
            <a:r>
              <a:rPr lang="en-US" dirty="0"/>
              <a:t> </a:t>
            </a:r>
            <a:r>
              <a:rPr lang="en-US" dirty="0" err="1"/>
              <a:t>đầu</a:t>
            </a:r>
            <a:r>
              <a:rPr lang="en-US" dirty="0"/>
              <a:t> </a:t>
            </a:r>
            <a:r>
              <a:rPr lang="en-US" dirty="0" err="1"/>
              <a:t>tư</a:t>
            </a:r>
            <a:r>
              <a:rPr lang="en-US" dirty="0"/>
              <a:t> </a:t>
            </a:r>
            <a:r>
              <a:rPr lang="vi-VN" dirty="0"/>
              <a:t>thành lập </a:t>
            </a:r>
            <a:r>
              <a:rPr lang="en-US" dirty="0"/>
              <a:t>B</a:t>
            </a:r>
            <a:r>
              <a:rPr lang="vi-VN" dirty="0"/>
              <a:t>an Quản lý dự án ( BQLDA)</a:t>
            </a:r>
            <a:r>
              <a:rPr lang="en-US" dirty="0"/>
              <a:t>: </a:t>
            </a:r>
            <a:r>
              <a:rPr lang="en-US" dirty="0" err="1"/>
              <a:t>các</a:t>
            </a:r>
            <a:r>
              <a:rPr lang="vi-VN" dirty="0"/>
              <a:t> đơn vị HCSN được giao tổng mức đầu tư trên 7 tỷ đồng, dự án phức tạp không đủ năng lực để quản lý dự án thì cần thành lập BQLDA để quản lý dự </a:t>
            </a:r>
            <a:r>
              <a:rPr lang="vi-VN" dirty="0" smtClean="0"/>
              <a:t>án</a:t>
            </a:r>
            <a:r>
              <a:rPr lang="en-US" dirty="0" smtClean="0"/>
              <a:t>.</a:t>
            </a:r>
            <a:endParaRPr lang="en-US" dirty="0"/>
          </a:p>
          <a:p>
            <a:pPr marL="857250" lvl="1" indent="-457200">
              <a:buFont typeface="+mj-lt"/>
              <a:buAutoNum type="arabicPeriod"/>
            </a:pPr>
            <a:r>
              <a:rPr lang="en-US" dirty="0" err="1"/>
              <a:t>Chủ</a:t>
            </a:r>
            <a:r>
              <a:rPr lang="en-US" dirty="0"/>
              <a:t> </a:t>
            </a:r>
            <a:r>
              <a:rPr lang="en-US" dirty="0" err="1"/>
              <a:t>đầu</a:t>
            </a:r>
            <a:r>
              <a:rPr lang="en-US" dirty="0"/>
              <a:t> </a:t>
            </a:r>
            <a:r>
              <a:rPr lang="en-US" dirty="0" err="1"/>
              <a:t>tư</a:t>
            </a:r>
            <a:r>
              <a:rPr lang="en-US" dirty="0"/>
              <a:t> </a:t>
            </a:r>
            <a:r>
              <a:rPr lang="en-US" dirty="0" err="1"/>
              <a:t>không</a:t>
            </a:r>
            <a:r>
              <a:rPr lang="en-US" dirty="0"/>
              <a:t> </a:t>
            </a:r>
            <a:r>
              <a:rPr lang="en-US" dirty="0" err="1"/>
              <a:t>thành</a:t>
            </a:r>
            <a:r>
              <a:rPr lang="en-US" dirty="0"/>
              <a:t> </a:t>
            </a:r>
            <a:r>
              <a:rPr lang="en-US" dirty="0" err="1"/>
              <a:t>lập</a:t>
            </a:r>
            <a:r>
              <a:rPr lang="en-US" dirty="0"/>
              <a:t> BQLDA: </a:t>
            </a:r>
            <a:r>
              <a:rPr lang="en-US" dirty="0" err="1"/>
              <a:t>các</a:t>
            </a:r>
            <a:r>
              <a:rPr lang="vi-VN" dirty="0"/>
              <a:t> đơn vị HCSN được giao tổng mức đầu tư dưới 7 tỷ đồng và bộ máy kế toán của đơn vị có thể quản lý được dự án thì áp dụng hình thức chủ đầu tư không thành lập </a:t>
            </a:r>
            <a:r>
              <a:rPr lang="vi-VN" dirty="0" smtClean="0"/>
              <a:t>BQLDA</a:t>
            </a:r>
            <a:r>
              <a:rPr lang="en-US" dirty="0"/>
              <a:t> </a:t>
            </a:r>
            <a:r>
              <a:rPr lang="en-US" dirty="0" smtClean="0"/>
              <a:t>=&gt; </a:t>
            </a:r>
            <a:r>
              <a:rPr lang="en-US" dirty="0" err="1" smtClean="0"/>
              <a:t>Cả</a:t>
            </a:r>
            <a:r>
              <a:rPr lang="en-US" dirty="0" smtClean="0"/>
              <a:t> 2 </a:t>
            </a:r>
            <a:r>
              <a:rPr lang="en-US" dirty="0" err="1" smtClean="0"/>
              <a:t>loại</a:t>
            </a:r>
            <a:r>
              <a:rPr lang="en-US" dirty="0" smtClean="0"/>
              <a:t> </a:t>
            </a:r>
            <a:r>
              <a:rPr lang="en-US" dirty="0" err="1" smtClean="0"/>
              <a:t>hình</a:t>
            </a:r>
            <a:r>
              <a:rPr lang="en-US" dirty="0" smtClean="0"/>
              <a:t> </a:t>
            </a:r>
            <a:r>
              <a:rPr lang="en-US" dirty="0" err="1" smtClean="0"/>
              <a:t>chủ</a:t>
            </a:r>
            <a:r>
              <a:rPr lang="en-US" dirty="0" smtClean="0"/>
              <a:t> </a:t>
            </a:r>
            <a:r>
              <a:rPr lang="en-US" dirty="0" err="1" smtClean="0"/>
              <a:t>đầu</a:t>
            </a:r>
            <a:r>
              <a:rPr lang="en-US" dirty="0" smtClean="0"/>
              <a:t> </a:t>
            </a:r>
            <a:r>
              <a:rPr lang="en-US" dirty="0" err="1" smtClean="0"/>
              <a:t>tư</a:t>
            </a:r>
            <a:r>
              <a:rPr lang="en-US" dirty="0" smtClean="0"/>
              <a:t> </a:t>
            </a:r>
            <a:r>
              <a:rPr lang="en-US" dirty="0" err="1" smtClean="0"/>
              <a:t>trong</a:t>
            </a:r>
            <a:r>
              <a:rPr lang="en-US" dirty="0" smtClean="0"/>
              <a:t> </a:t>
            </a:r>
            <a:r>
              <a:rPr lang="en-US" dirty="0" err="1" smtClean="0"/>
              <a:t>đơn</a:t>
            </a:r>
            <a:r>
              <a:rPr lang="en-US" dirty="0" smtClean="0"/>
              <a:t> </a:t>
            </a:r>
            <a:r>
              <a:rPr lang="en-US" dirty="0" err="1" smtClean="0"/>
              <a:t>vị</a:t>
            </a:r>
            <a:r>
              <a:rPr lang="en-US" dirty="0" smtClean="0"/>
              <a:t> HCSN </a:t>
            </a:r>
            <a:r>
              <a:rPr lang="en-US" dirty="0" err="1" smtClean="0"/>
              <a:t>đều</a:t>
            </a:r>
            <a:r>
              <a:rPr lang="en-US" dirty="0" smtClean="0"/>
              <a:t> </a:t>
            </a:r>
            <a:r>
              <a:rPr lang="en-US" dirty="0" err="1" smtClean="0"/>
              <a:t>sử</a:t>
            </a:r>
            <a:r>
              <a:rPr lang="en-US" dirty="0" smtClean="0"/>
              <a:t> </a:t>
            </a:r>
            <a:r>
              <a:rPr lang="en-US" dirty="0" err="1" smtClean="0"/>
              <a:t>dụng</a:t>
            </a:r>
            <a:r>
              <a:rPr lang="en-US" dirty="0" smtClean="0"/>
              <a:t> </a:t>
            </a:r>
            <a:r>
              <a:rPr lang="en-US" dirty="0" err="1" smtClean="0"/>
              <a:t>chế</a:t>
            </a:r>
            <a:r>
              <a:rPr lang="en-US" dirty="0" smtClean="0"/>
              <a:t> </a:t>
            </a:r>
            <a:r>
              <a:rPr lang="en-US" dirty="0" err="1" smtClean="0"/>
              <a:t>độ</a:t>
            </a:r>
            <a:r>
              <a:rPr lang="en-US" dirty="0" smtClean="0"/>
              <a:t> </a:t>
            </a:r>
            <a:r>
              <a:rPr lang="en-US" dirty="0" err="1" smtClean="0"/>
              <a:t>kế</a:t>
            </a:r>
            <a:r>
              <a:rPr lang="en-US" dirty="0" smtClean="0"/>
              <a:t> </a:t>
            </a:r>
            <a:r>
              <a:rPr lang="en-US" dirty="0" err="1" smtClean="0"/>
              <a:t>toán</a:t>
            </a:r>
            <a:r>
              <a:rPr lang="en-US" dirty="0" smtClean="0"/>
              <a:t> </a:t>
            </a:r>
            <a:r>
              <a:rPr lang="en-US" dirty="0" err="1" smtClean="0"/>
              <a:t>theo</a:t>
            </a:r>
            <a:r>
              <a:rPr lang="en-US" dirty="0" smtClean="0"/>
              <a:t> </a:t>
            </a:r>
            <a:r>
              <a:rPr lang="en-US" dirty="0" err="1" smtClean="0"/>
              <a:t>Quyết</a:t>
            </a:r>
            <a:r>
              <a:rPr lang="en-US" dirty="0" smtClean="0"/>
              <a:t> </a:t>
            </a:r>
            <a:r>
              <a:rPr lang="en-US" dirty="0" err="1" smtClean="0"/>
              <a:t>định</a:t>
            </a:r>
            <a:r>
              <a:rPr lang="en-US" dirty="0" smtClean="0"/>
              <a:t> </a:t>
            </a:r>
            <a:r>
              <a:rPr lang="en-US" dirty="0" err="1" smtClean="0"/>
              <a:t>số</a:t>
            </a:r>
            <a:r>
              <a:rPr lang="en-US" dirty="0" smtClean="0"/>
              <a:t> 19/2006/QĐ-BTC </a:t>
            </a:r>
            <a:r>
              <a:rPr lang="en-US" dirty="0" err="1" smtClean="0"/>
              <a:t>ngày</a:t>
            </a:r>
            <a:r>
              <a:rPr lang="en-US" dirty="0" smtClean="0"/>
              <a:t> 30/3/2006</a:t>
            </a:r>
            <a:endParaRPr lang="en-US" dirty="0"/>
          </a:p>
          <a:p>
            <a:pPr marL="0" indent="0">
              <a:buNone/>
            </a:pPr>
            <a:endParaRPr lang="en-US" dirty="0"/>
          </a:p>
        </p:txBody>
      </p:sp>
    </p:spTree>
    <p:extLst>
      <p:ext uri="{BB962C8B-B14F-4D97-AF65-F5344CB8AC3E}">
        <p14:creationId xmlns:p14="http://schemas.microsoft.com/office/powerpoint/2010/main" xmlns="" val="42920721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2131" y="352425"/>
            <a:ext cx="9063037" cy="609600"/>
          </a:xfrm>
        </p:spPr>
        <p:txBody>
          <a:bodyPr/>
          <a:lstStyle/>
          <a:p>
            <a:r>
              <a:rPr lang="en-US" dirty="0" smtClean="0">
                <a:latin typeface="Times New Roman" pitchFamily="18" charset="0"/>
                <a:cs typeface="Times New Roman" pitchFamily="18" charset="0"/>
              </a:rPr>
              <a:t>NGHIỆP VỤ KẾ TOÁN CHỦ ĐẦU TƯ</a:t>
            </a:r>
            <a:endParaRPr lang="en-US"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2372544164"/>
              </p:ext>
            </p:extLst>
          </p:nvPr>
        </p:nvGraphicFramePr>
        <p:xfrm>
          <a:off x="542131" y="1343025"/>
          <a:ext cx="9106693" cy="4267200"/>
        </p:xfrm>
        <a:graphic>
          <a:graphicData uri="http://schemas.openxmlformats.org/drawingml/2006/table">
            <a:tbl>
              <a:tblPr firstRow="1" bandRow="1">
                <a:tableStyleId>{5C22544A-7EE6-4342-B048-85BDC9FD1C3A}</a:tableStyleId>
              </a:tblPr>
              <a:tblGrid>
                <a:gridCol w="877093"/>
                <a:gridCol w="8229600"/>
              </a:tblGrid>
              <a:tr h="609600">
                <a:tc>
                  <a:txBody>
                    <a:bodyPr/>
                    <a:lstStyle/>
                    <a:p>
                      <a:pPr algn="ctr"/>
                      <a:r>
                        <a:rPr lang="en-US" sz="2800" dirty="0" smtClean="0">
                          <a:latin typeface="Times New Roman" pitchFamily="18" charset="0"/>
                          <a:cs typeface="Times New Roman" pitchFamily="18" charset="0"/>
                        </a:rPr>
                        <a:t>STT</a:t>
                      </a:r>
                      <a:endParaRPr lang="en-US" sz="2800" dirty="0">
                        <a:latin typeface="Times New Roman" pitchFamily="18" charset="0"/>
                        <a:cs typeface="Times New Roman" pitchFamily="18" charset="0"/>
                      </a:endParaRPr>
                    </a:p>
                  </a:txBody>
                  <a:tcPr/>
                </a:tc>
                <a:tc>
                  <a:txBody>
                    <a:bodyPr/>
                    <a:lstStyle/>
                    <a:p>
                      <a:pPr algn="ctr"/>
                      <a:r>
                        <a:rPr lang="en-US" sz="2800" dirty="0" err="1" smtClean="0">
                          <a:latin typeface="Times New Roman" pitchFamily="18" charset="0"/>
                          <a:cs typeface="Times New Roman" pitchFamily="18" charset="0"/>
                        </a:rPr>
                        <a:t>Nghiệp</a:t>
                      </a:r>
                      <a:r>
                        <a:rPr lang="en-US" sz="2800" baseline="0" dirty="0" smtClean="0">
                          <a:latin typeface="Times New Roman" pitchFamily="18" charset="0"/>
                          <a:cs typeface="Times New Roman" pitchFamily="18" charset="0"/>
                        </a:rPr>
                        <a:t> </a:t>
                      </a:r>
                      <a:r>
                        <a:rPr lang="en-US" sz="2800" baseline="0" dirty="0" err="1" smtClean="0">
                          <a:latin typeface="Times New Roman" pitchFamily="18" charset="0"/>
                          <a:cs typeface="Times New Roman" pitchFamily="18" charset="0"/>
                        </a:rPr>
                        <a:t>vụ</a:t>
                      </a:r>
                      <a:endParaRPr lang="en-US" sz="2800" dirty="0">
                        <a:latin typeface="Times New Roman" pitchFamily="18" charset="0"/>
                        <a:cs typeface="Times New Roman" pitchFamily="18" charset="0"/>
                      </a:endParaRPr>
                    </a:p>
                  </a:txBody>
                  <a:tcPr/>
                </a:tc>
              </a:tr>
              <a:tr h="609600">
                <a:tc>
                  <a:txBody>
                    <a:bodyPr/>
                    <a:lstStyle/>
                    <a:p>
                      <a:pPr algn="ctr"/>
                      <a:r>
                        <a:rPr lang="en-US" sz="2800" dirty="0" smtClean="0">
                          <a:latin typeface="Times New Roman" pitchFamily="18" charset="0"/>
                          <a:cs typeface="Times New Roman" pitchFamily="18" charset="0"/>
                        </a:rPr>
                        <a:t>1</a:t>
                      </a:r>
                      <a:endParaRPr lang="en-US" sz="2800" dirty="0">
                        <a:latin typeface="Times New Roman" pitchFamily="18" charset="0"/>
                        <a:cs typeface="Times New Roman" pitchFamily="18" charset="0"/>
                      </a:endParaRPr>
                    </a:p>
                  </a:txBody>
                  <a:tcPr/>
                </a:tc>
                <a:tc>
                  <a:txBody>
                    <a:bodyPr/>
                    <a:lstStyle/>
                    <a:p>
                      <a:r>
                        <a:rPr lang="en-US" sz="2800" dirty="0" err="1" smtClean="0">
                          <a:latin typeface="Times New Roman" pitchFamily="18" charset="0"/>
                          <a:cs typeface="Times New Roman" pitchFamily="18" charset="0"/>
                        </a:rPr>
                        <a:t>Nhận</a:t>
                      </a:r>
                      <a:r>
                        <a:rPr lang="en-US" sz="2800" baseline="0" dirty="0" smtClean="0">
                          <a:latin typeface="Times New Roman" pitchFamily="18" charset="0"/>
                          <a:cs typeface="Times New Roman" pitchFamily="18" charset="0"/>
                        </a:rPr>
                        <a:t> </a:t>
                      </a:r>
                      <a:r>
                        <a:rPr lang="en-US" sz="2800" baseline="0" dirty="0" err="1" smtClean="0">
                          <a:latin typeface="Times New Roman" pitchFamily="18" charset="0"/>
                          <a:cs typeface="Times New Roman" pitchFamily="18" charset="0"/>
                        </a:rPr>
                        <a:t>quyết</a:t>
                      </a:r>
                      <a:r>
                        <a:rPr lang="en-US" sz="2800" baseline="0" dirty="0" smtClean="0">
                          <a:latin typeface="Times New Roman" pitchFamily="18" charset="0"/>
                          <a:cs typeface="Times New Roman" pitchFamily="18" charset="0"/>
                        </a:rPr>
                        <a:t> </a:t>
                      </a:r>
                      <a:r>
                        <a:rPr lang="en-US" sz="2800" baseline="0" dirty="0" err="1" smtClean="0">
                          <a:latin typeface="Times New Roman" pitchFamily="18" charset="0"/>
                          <a:cs typeface="Times New Roman" pitchFamily="18" charset="0"/>
                        </a:rPr>
                        <a:t>định</a:t>
                      </a:r>
                      <a:r>
                        <a:rPr lang="en-US" sz="2800" baseline="0" dirty="0" smtClean="0">
                          <a:latin typeface="Times New Roman" pitchFamily="18" charset="0"/>
                          <a:cs typeface="Times New Roman" pitchFamily="18" charset="0"/>
                        </a:rPr>
                        <a:t> </a:t>
                      </a:r>
                      <a:r>
                        <a:rPr lang="en-US" sz="2800" baseline="0" dirty="0" err="1" smtClean="0">
                          <a:latin typeface="Times New Roman" pitchFamily="18" charset="0"/>
                          <a:cs typeface="Times New Roman" pitchFamily="18" charset="0"/>
                        </a:rPr>
                        <a:t>và</a:t>
                      </a:r>
                      <a:r>
                        <a:rPr lang="en-US" sz="2800" baseline="0" dirty="0" smtClean="0">
                          <a:latin typeface="Times New Roman" pitchFamily="18" charset="0"/>
                          <a:cs typeface="Times New Roman" pitchFamily="18" charset="0"/>
                        </a:rPr>
                        <a:t> </a:t>
                      </a:r>
                      <a:r>
                        <a:rPr lang="en-US" sz="2800" baseline="0" dirty="0" err="1" smtClean="0">
                          <a:latin typeface="Times New Roman" pitchFamily="18" charset="0"/>
                          <a:cs typeface="Times New Roman" pitchFamily="18" charset="0"/>
                        </a:rPr>
                        <a:t>ghi</a:t>
                      </a:r>
                      <a:r>
                        <a:rPr lang="en-US" sz="2800" baseline="0" dirty="0" smtClean="0">
                          <a:latin typeface="Times New Roman" pitchFamily="18" charset="0"/>
                          <a:cs typeface="Times New Roman" pitchFamily="18" charset="0"/>
                        </a:rPr>
                        <a:t> </a:t>
                      </a:r>
                      <a:r>
                        <a:rPr lang="en-US" sz="2800" baseline="0" dirty="0" err="1" smtClean="0">
                          <a:latin typeface="Times New Roman" pitchFamily="18" charset="0"/>
                          <a:cs typeface="Times New Roman" pitchFamily="18" charset="0"/>
                        </a:rPr>
                        <a:t>nhận</a:t>
                      </a:r>
                      <a:r>
                        <a:rPr lang="en-US" sz="2800" baseline="0" dirty="0" smtClean="0">
                          <a:latin typeface="Times New Roman" pitchFamily="18" charset="0"/>
                          <a:cs typeface="Times New Roman" pitchFamily="18" charset="0"/>
                        </a:rPr>
                        <a:t> </a:t>
                      </a:r>
                      <a:r>
                        <a:rPr lang="en-US" sz="2800" baseline="0" dirty="0" err="1" smtClean="0">
                          <a:latin typeface="Times New Roman" pitchFamily="18" charset="0"/>
                          <a:cs typeface="Times New Roman" pitchFamily="18" charset="0"/>
                        </a:rPr>
                        <a:t>vốn</a:t>
                      </a:r>
                      <a:r>
                        <a:rPr lang="en-US" sz="2800" baseline="0" dirty="0" smtClean="0">
                          <a:latin typeface="Times New Roman" pitchFamily="18" charset="0"/>
                          <a:cs typeface="Times New Roman" pitchFamily="18" charset="0"/>
                        </a:rPr>
                        <a:t> </a:t>
                      </a:r>
                      <a:r>
                        <a:rPr lang="en-US" sz="2800" baseline="0" dirty="0" err="1" smtClean="0">
                          <a:latin typeface="Times New Roman" pitchFamily="18" charset="0"/>
                          <a:cs typeface="Times New Roman" pitchFamily="18" charset="0"/>
                        </a:rPr>
                        <a:t>năm</a:t>
                      </a:r>
                      <a:endParaRPr lang="en-US" sz="2800" dirty="0">
                        <a:latin typeface="Times New Roman" pitchFamily="18" charset="0"/>
                        <a:cs typeface="Times New Roman" pitchFamily="18" charset="0"/>
                      </a:endParaRPr>
                    </a:p>
                  </a:txBody>
                  <a:tcPr/>
                </a:tc>
              </a:tr>
              <a:tr h="609600">
                <a:tc>
                  <a:txBody>
                    <a:bodyPr/>
                    <a:lstStyle/>
                    <a:p>
                      <a:pPr algn="ctr"/>
                      <a:r>
                        <a:rPr lang="en-US" sz="2800" dirty="0" smtClean="0">
                          <a:latin typeface="Times New Roman" pitchFamily="18" charset="0"/>
                          <a:cs typeface="Times New Roman" pitchFamily="18" charset="0"/>
                        </a:rPr>
                        <a:t>2</a:t>
                      </a:r>
                      <a:endParaRPr lang="en-US" sz="2800" dirty="0">
                        <a:latin typeface="Times New Roman" pitchFamily="18" charset="0"/>
                        <a:cs typeface="Times New Roman" pitchFamily="18" charset="0"/>
                      </a:endParaRPr>
                    </a:p>
                  </a:txBody>
                  <a:tcPr/>
                </a:tc>
                <a:tc>
                  <a:txBody>
                    <a:bodyPr/>
                    <a:lstStyle/>
                    <a:p>
                      <a:r>
                        <a:rPr lang="en-US" sz="2800" dirty="0" err="1" smtClean="0">
                          <a:latin typeface="Times New Roman" pitchFamily="18" charset="0"/>
                          <a:cs typeface="Times New Roman" pitchFamily="18" charset="0"/>
                        </a:rPr>
                        <a:t>Rút</a:t>
                      </a:r>
                      <a:r>
                        <a:rPr lang="en-US" sz="2800" baseline="0" dirty="0" smtClean="0">
                          <a:latin typeface="Times New Roman" pitchFamily="18" charset="0"/>
                          <a:cs typeface="Times New Roman" pitchFamily="18" charset="0"/>
                        </a:rPr>
                        <a:t> </a:t>
                      </a:r>
                      <a:r>
                        <a:rPr lang="en-US" sz="2800" baseline="0" dirty="0" err="1" smtClean="0">
                          <a:latin typeface="Times New Roman" pitchFamily="18" charset="0"/>
                          <a:cs typeface="Times New Roman" pitchFamily="18" charset="0"/>
                        </a:rPr>
                        <a:t>vốn</a:t>
                      </a:r>
                      <a:r>
                        <a:rPr lang="en-US" sz="2800" baseline="0" dirty="0" smtClean="0">
                          <a:latin typeface="Times New Roman" pitchFamily="18" charset="0"/>
                          <a:cs typeface="Times New Roman" pitchFamily="18" charset="0"/>
                        </a:rPr>
                        <a:t> </a:t>
                      </a:r>
                      <a:r>
                        <a:rPr lang="en-US" sz="2800" baseline="0" dirty="0" err="1" smtClean="0">
                          <a:latin typeface="Times New Roman" pitchFamily="18" charset="0"/>
                          <a:cs typeface="Times New Roman" pitchFamily="18" charset="0"/>
                        </a:rPr>
                        <a:t>đầu</a:t>
                      </a:r>
                      <a:r>
                        <a:rPr lang="en-US" sz="2800" baseline="0" dirty="0" smtClean="0">
                          <a:latin typeface="Times New Roman" pitchFamily="18" charset="0"/>
                          <a:cs typeface="Times New Roman" pitchFamily="18" charset="0"/>
                        </a:rPr>
                        <a:t> </a:t>
                      </a:r>
                      <a:r>
                        <a:rPr lang="en-US" sz="2800" baseline="0" dirty="0" err="1" smtClean="0">
                          <a:latin typeface="Times New Roman" pitchFamily="18" charset="0"/>
                          <a:cs typeface="Times New Roman" pitchFamily="18" charset="0"/>
                        </a:rPr>
                        <a:t>tư</a:t>
                      </a:r>
                      <a:r>
                        <a:rPr lang="en-US" sz="2800" baseline="0" dirty="0" smtClean="0">
                          <a:latin typeface="Times New Roman" pitchFamily="18" charset="0"/>
                          <a:cs typeface="Times New Roman" pitchFamily="18" charset="0"/>
                        </a:rPr>
                        <a:t> </a:t>
                      </a:r>
                      <a:r>
                        <a:rPr lang="en-US" sz="2800" baseline="0" dirty="0" err="1" smtClean="0">
                          <a:latin typeface="Times New Roman" pitchFamily="18" charset="0"/>
                          <a:cs typeface="Times New Roman" pitchFamily="18" charset="0"/>
                        </a:rPr>
                        <a:t>và</a:t>
                      </a:r>
                      <a:r>
                        <a:rPr lang="en-US" sz="2800" baseline="0" dirty="0" smtClean="0">
                          <a:latin typeface="Times New Roman" pitchFamily="18" charset="0"/>
                          <a:cs typeface="Times New Roman" pitchFamily="18" charset="0"/>
                        </a:rPr>
                        <a:t> chi </a:t>
                      </a:r>
                      <a:r>
                        <a:rPr lang="en-US" sz="2800" baseline="0" dirty="0" err="1" smtClean="0">
                          <a:latin typeface="Times New Roman" pitchFamily="18" charset="0"/>
                          <a:cs typeface="Times New Roman" pitchFamily="18" charset="0"/>
                        </a:rPr>
                        <a:t>đầu</a:t>
                      </a:r>
                      <a:r>
                        <a:rPr lang="en-US" sz="2800" baseline="0" dirty="0" smtClean="0">
                          <a:latin typeface="Times New Roman" pitchFamily="18" charset="0"/>
                          <a:cs typeface="Times New Roman" pitchFamily="18" charset="0"/>
                        </a:rPr>
                        <a:t> </a:t>
                      </a:r>
                      <a:r>
                        <a:rPr lang="en-US" sz="2800" baseline="0" dirty="0" err="1" smtClean="0">
                          <a:latin typeface="Times New Roman" pitchFamily="18" charset="0"/>
                          <a:cs typeface="Times New Roman" pitchFamily="18" charset="0"/>
                        </a:rPr>
                        <a:t>tư</a:t>
                      </a:r>
                      <a:endParaRPr lang="en-US" sz="2800" dirty="0">
                        <a:latin typeface="Times New Roman" pitchFamily="18" charset="0"/>
                        <a:cs typeface="Times New Roman" pitchFamily="18" charset="0"/>
                      </a:endParaRPr>
                    </a:p>
                  </a:txBody>
                  <a:tcPr/>
                </a:tc>
              </a:tr>
              <a:tr h="609600">
                <a:tc>
                  <a:txBody>
                    <a:bodyPr/>
                    <a:lstStyle/>
                    <a:p>
                      <a:pPr algn="ctr"/>
                      <a:r>
                        <a:rPr lang="en-US" sz="2800" dirty="0" smtClean="0">
                          <a:latin typeface="Times New Roman" pitchFamily="18" charset="0"/>
                          <a:cs typeface="Times New Roman" pitchFamily="18" charset="0"/>
                        </a:rPr>
                        <a:t>3</a:t>
                      </a:r>
                      <a:endParaRPr lang="en-US" sz="2800" dirty="0">
                        <a:latin typeface="Times New Roman" pitchFamily="18" charset="0"/>
                        <a:cs typeface="Times New Roman" pitchFamily="18" charset="0"/>
                      </a:endParaRPr>
                    </a:p>
                  </a:txBody>
                  <a:tcPr/>
                </a:tc>
                <a:tc>
                  <a:txBody>
                    <a:bodyPr/>
                    <a:lstStyle/>
                    <a:p>
                      <a:r>
                        <a:rPr lang="en-US" sz="2800" dirty="0" err="1" smtClean="0">
                          <a:latin typeface="Times New Roman" pitchFamily="18" charset="0"/>
                          <a:cs typeface="Times New Roman" pitchFamily="18" charset="0"/>
                        </a:rPr>
                        <a:t>Quyết</a:t>
                      </a:r>
                      <a:r>
                        <a:rPr lang="en-US" sz="2800" baseline="0" dirty="0" smtClean="0">
                          <a:latin typeface="Times New Roman" pitchFamily="18" charset="0"/>
                          <a:cs typeface="Times New Roman" pitchFamily="18" charset="0"/>
                        </a:rPr>
                        <a:t> </a:t>
                      </a:r>
                      <a:r>
                        <a:rPr lang="en-US" sz="2800" baseline="0" dirty="0" err="1" smtClean="0">
                          <a:latin typeface="Times New Roman" pitchFamily="18" charset="0"/>
                          <a:cs typeface="Times New Roman" pitchFamily="18" charset="0"/>
                        </a:rPr>
                        <a:t>toán</a:t>
                      </a:r>
                      <a:r>
                        <a:rPr lang="en-US" sz="2800" baseline="0" dirty="0" smtClean="0">
                          <a:latin typeface="Times New Roman" pitchFamily="18" charset="0"/>
                          <a:cs typeface="Times New Roman" pitchFamily="18" charset="0"/>
                        </a:rPr>
                        <a:t> </a:t>
                      </a:r>
                      <a:r>
                        <a:rPr lang="en-US" sz="2800" baseline="0" dirty="0" err="1" smtClean="0">
                          <a:latin typeface="Times New Roman" pitchFamily="18" charset="0"/>
                          <a:cs typeface="Times New Roman" pitchFamily="18" charset="0"/>
                        </a:rPr>
                        <a:t>vốn</a:t>
                      </a:r>
                      <a:r>
                        <a:rPr lang="en-US" sz="2800" baseline="0" dirty="0" smtClean="0">
                          <a:latin typeface="Times New Roman" pitchFamily="18" charset="0"/>
                          <a:cs typeface="Times New Roman" pitchFamily="18" charset="0"/>
                        </a:rPr>
                        <a:t> </a:t>
                      </a:r>
                      <a:r>
                        <a:rPr lang="en-US" sz="2800" baseline="0" dirty="0" err="1" smtClean="0">
                          <a:latin typeface="Times New Roman" pitchFamily="18" charset="0"/>
                          <a:cs typeface="Times New Roman" pitchFamily="18" charset="0"/>
                        </a:rPr>
                        <a:t>hàng</a:t>
                      </a:r>
                      <a:r>
                        <a:rPr lang="en-US" sz="2800" baseline="0" dirty="0" smtClean="0">
                          <a:latin typeface="Times New Roman" pitchFamily="18" charset="0"/>
                          <a:cs typeface="Times New Roman" pitchFamily="18" charset="0"/>
                        </a:rPr>
                        <a:t> </a:t>
                      </a:r>
                      <a:r>
                        <a:rPr lang="en-US" sz="2800" baseline="0" dirty="0" err="1" smtClean="0">
                          <a:latin typeface="Times New Roman" pitchFamily="18" charset="0"/>
                          <a:cs typeface="Times New Roman" pitchFamily="18" charset="0"/>
                        </a:rPr>
                        <a:t>năm</a:t>
                      </a:r>
                      <a:endParaRPr lang="en-US" sz="2800" dirty="0">
                        <a:latin typeface="Times New Roman" pitchFamily="18" charset="0"/>
                        <a:cs typeface="Times New Roman" pitchFamily="18" charset="0"/>
                      </a:endParaRPr>
                    </a:p>
                  </a:txBody>
                  <a:tcPr/>
                </a:tc>
              </a:tr>
              <a:tr h="609600">
                <a:tc>
                  <a:txBody>
                    <a:bodyPr/>
                    <a:lstStyle/>
                    <a:p>
                      <a:pPr algn="ctr"/>
                      <a:r>
                        <a:rPr lang="en-US" sz="2800" dirty="0" smtClean="0">
                          <a:latin typeface="Times New Roman" pitchFamily="18" charset="0"/>
                          <a:cs typeface="Times New Roman" pitchFamily="18" charset="0"/>
                        </a:rPr>
                        <a:t>4</a:t>
                      </a:r>
                      <a:endParaRPr lang="en-US" sz="2800" dirty="0">
                        <a:latin typeface="Times New Roman" pitchFamily="18" charset="0"/>
                        <a:cs typeface="Times New Roman" pitchFamily="18" charset="0"/>
                      </a:endParaRPr>
                    </a:p>
                  </a:txBody>
                  <a:tcPr/>
                </a:tc>
                <a:tc>
                  <a:txBody>
                    <a:bodyPr/>
                    <a:lstStyle/>
                    <a:p>
                      <a:r>
                        <a:rPr lang="en-US" sz="2800" dirty="0" err="1" smtClean="0">
                          <a:latin typeface="Times New Roman" pitchFamily="18" charset="0"/>
                          <a:cs typeface="Times New Roman" pitchFamily="18" charset="0"/>
                        </a:rPr>
                        <a:t>Quyết</a:t>
                      </a:r>
                      <a:r>
                        <a:rPr lang="en-US" sz="2800" baseline="0" dirty="0" smtClean="0">
                          <a:latin typeface="Times New Roman" pitchFamily="18" charset="0"/>
                          <a:cs typeface="Times New Roman" pitchFamily="18" charset="0"/>
                        </a:rPr>
                        <a:t> </a:t>
                      </a:r>
                      <a:r>
                        <a:rPr lang="en-US" sz="2800" baseline="0" dirty="0" err="1" smtClean="0">
                          <a:latin typeface="Times New Roman" pitchFamily="18" charset="0"/>
                          <a:cs typeface="Times New Roman" pitchFamily="18" charset="0"/>
                        </a:rPr>
                        <a:t>toán</a:t>
                      </a:r>
                      <a:r>
                        <a:rPr lang="en-US" sz="2800" baseline="0" dirty="0" smtClean="0">
                          <a:latin typeface="Times New Roman" pitchFamily="18" charset="0"/>
                          <a:cs typeface="Times New Roman" pitchFamily="18" charset="0"/>
                        </a:rPr>
                        <a:t> </a:t>
                      </a:r>
                      <a:r>
                        <a:rPr lang="en-US" sz="2800" baseline="0" dirty="0" err="1" smtClean="0">
                          <a:latin typeface="Times New Roman" pitchFamily="18" charset="0"/>
                          <a:cs typeface="Times New Roman" pitchFamily="18" charset="0"/>
                        </a:rPr>
                        <a:t>giá</a:t>
                      </a:r>
                      <a:r>
                        <a:rPr lang="en-US" sz="2800" baseline="0" dirty="0" smtClean="0">
                          <a:latin typeface="Times New Roman" pitchFamily="18" charset="0"/>
                          <a:cs typeface="Times New Roman" pitchFamily="18" charset="0"/>
                        </a:rPr>
                        <a:t> </a:t>
                      </a:r>
                      <a:r>
                        <a:rPr lang="en-US" sz="2800" baseline="0" dirty="0" err="1" smtClean="0">
                          <a:latin typeface="Times New Roman" pitchFamily="18" charset="0"/>
                          <a:cs typeface="Times New Roman" pitchFamily="18" charset="0"/>
                        </a:rPr>
                        <a:t>trị</a:t>
                      </a:r>
                      <a:r>
                        <a:rPr lang="en-US" sz="2800" baseline="0" dirty="0" smtClean="0">
                          <a:latin typeface="Times New Roman" pitchFamily="18" charset="0"/>
                          <a:cs typeface="Times New Roman" pitchFamily="18" charset="0"/>
                        </a:rPr>
                        <a:t> </a:t>
                      </a:r>
                      <a:r>
                        <a:rPr lang="en-US" sz="2800" baseline="0" dirty="0" err="1" smtClean="0">
                          <a:latin typeface="Times New Roman" pitchFamily="18" charset="0"/>
                          <a:cs typeface="Times New Roman" pitchFamily="18" charset="0"/>
                        </a:rPr>
                        <a:t>công</a:t>
                      </a:r>
                      <a:r>
                        <a:rPr lang="en-US" sz="2800" baseline="0" dirty="0" smtClean="0">
                          <a:latin typeface="Times New Roman" pitchFamily="18" charset="0"/>
                          <a:cs typeface="Times New Roman" pitchFamily="18" charset="0"/>
                        </a:rPr>
                        <a:t> </a:t>
                      </a:r>
                      <a:r>
                        <a:rPr lang="en-US" sz="2800" baseline="0" dirty="0" err="1" smtClean="0">
                          <a:latin typeface="Times New Roman" pitchFamily="18" charset="0"/>
                          <a:cs typeface="Times New Roman" pitchFamily="18" charset="0"/>
                        </a:rPr>
                        <a:t>trình</a:t>
                      </a:r>
                      <a:r>
                        <a:rPr lang="en-US" sz="2800" baseline="0" dirty="0" smtClean="0">
                          <a:latin typeface="Times New Roman" pitchFamily="18" charset="0"/>
                          <a:cs typeface="Times New Roman" pitchFamily="18" charset="0"/>
                        </a:rPr>
                        <a:t> </a:t>
                      </a:r>
                      <a:r>
                        <a:rPr lang="en-US" sz="2800" baseline="0" dirty="0" err="1" smtClean="0">
                          <a:latin typeface="Times New Roman" pitchFamily="18" charset="0"/>
                          <a:cs typeface="Times New Roman" pitchFamily="18" charset="0"/>
                        </a:rPr>
                        <a:t>hoàn</a:t>
                      </a:r>
                      <a:r>
                        <a:rPr lang="en-US" sz="2800" baseline="0" dirty="0" smtClean="0">
                          <a:latin typeface="Times New Roman" pitchFamily="18" charset="0"/>
                          <a:cs typeface="Times New Roman" pitchFamily="18" charset="0"/>
                        </a:rPr>
                        <a:t> </a:t>
                      </a:r>
                      <a:r>
                        <a:rPr lang="en-US" sz="2800" baseline="0" dirty="0" err="1" smtClean="0">
                          <a:latin typeface="Times New Roman" pitchFamily="18" charset="0"/>
                          <a:cs typeface="Times New Roman" pitchFamily="18" charset="0"/>
                        </a:rPr>
                        <a:t>thành</a:t>
                      </a:r>
                      <a:endParaRPr lang="en-US" sz="2800" dirty="0">
                        <a:latin typeface="Times New Roman" pitchFamily="18" charset="0"/>
                        <a:cs typeface="Times New Roman" pitchFamily="18" charset="0"/>
                      </a:endParaRPr>
                    </a:p>
                  </a:txBody>
                  <a:tcPr/>
                </a:tc>
              </a:tr>
              <a:tr h="609600">
                <a:tc>
                  <a:txBody>
                    <a:bodyPr/>
                    <a:lstStyle/>
                    <a:p>
                      <a:pPr algn="ctr"/>
                      <a:r>
                        <a:rPr lang="en-US" sz="2800" dirty="0" smtClean="0">
                          <a:latin typeface="Times New Roman" pitchFamily="18" charset="0"/>
                          <a:cs typeface="Times New Roman" pitchFamily="18" charset="0"/>
                        </a:rPr>
                        <a:t>5</a:t>
                      </a:r>
                      <a:endParaRPr lang="en-US" sz="2800" dirty="0">
                        <a:latin typeface="Times New Roman" pitchFamily="18" charset="0"/>
                        <a:cs typeface="Times New Roman" pitchFamily="18" charset="0"/>
                      </a:endParaRPr>
                    </a:p>
                  </a:txBody>
                  <a:tcPr/>
                </a:tc>
                <a:tc>
                  <a:txBody>
                    <a:bodyPr/>
                    <a:lstStyle/>
                    <a:p>
                      <a:r>
                        <a:rPr lang="en-US" sz="2800" dirty="0" err="1" smtClean="0">
                          <a:latin typeface="Times New Roman" pitchFamily="18" charset="0"/>
                          <a:cs typeface="Times New Roman" pitchFamily="18" charset="0"/>
                        </a:rPr>
                        <a:t>Bàn</a:t>
                      </a:r>
                      <a:r>
                        <a:rPr lang="en-US" sz="2800" baseline="0" dirty="0" smtClean="0">
                          <a:latin typeface="Times New Roman" pitchFamily="18" charset="0"/>
                          <a:cs typeface="Times New Roman" pitchFamily="18" charset="0"/>
                        </a:rPr>
                        <a:t> </a:t>
                      </a:r>
                      <a:r>
                        <a:rPr lang="en-US" sz="2800" baseline="0" dirty="0" err="1" smtClean="0">
                          <a:latin typeface="Times New Roman" pitchFamily="18" charset="0"/>
                          <a:cs typeface="Times New Roman" pitchFamily="18" charset="0"/>
                        </a:rPr>
                        <a:t>giao</a:t>
                      </a:r>
                      <a:r>
                        <a:rPr lang="en-US" sz="2800" baseline="0" dirty="0" smtClean="0">
                          <a:latin typeface="Times New Roman" pitchFamily="18" charset="0"/>
                          <a:cs typeface="Times New Roman" pitchFamily="18" charset="0"/>
                        </a:rPr>
                        <a:t> </a:t>
                      </a:r>
                      <a:r>
                        <a:rPr lang="en-US" sz="2800" baseline="0" dirty="0" err="1" smtClean="0">
                          <a:latin typeface="Times New Roman" pitchFamily="18" charset="0"/>
                          <a:cs typeface="Times New Roman" pitchFamily="18" charset="0"/>
                        </a:rPr>
                        <a:t>tài</a:t>
                      </a:r>
                      <a:r>
                        <a:rPr lang="en-US" sz="2800" baseline="0" dirty="0" smtClean="0">
                          <a:latin typeface="Times New Roman" pitchFamily="18" charset="0"/>
                          <a:cs typeface="Times New Roman" pitchFamily="18" charset="0"/>
                        </a:rPr>
                        <a:t> </a:t>
                      </a:r>
                      <a:r>
                        <a:rPr lang="en-US" sz="2800" baseline="0" dirty="0" err="1" smtClean="0">
                          <a:latin typeface="Times New Roman" pitchFamily="18" charset="0"/>
                          <a:cs typeface="Times New Roman" pitchFamily="18" charset="0"/>
                        </a:rPr>
                        <a:t>sản</a:t>
                      </a:r>
                      <a:r>
                        <a:rPr lang="en-US" sz="2800" baseline="0" dirty="0" smtClean="0">
                          <a:latin typeface="Times New Roman" pitchFamily="18" charset="0"/>
                          <a:cs typeface="Times New Roman" pitchFamily="18" charset="0"/>
                        </a:rPr>
                        <a:t> </a:t>
                      </a:r>
                      <a:r>
                        <a:rPr lang="en-US" sz="2800" baseline="0" dirty="0" err="1" smtClean="0">
                          <a:latin typeface="Times New Roman" pitchFamily="18" charset="0"/>
                          <a:cs typeface="Times New Roman" pitchFamily="18" charset="0"/>
                        </a:rPr>
                        <a:t>xây</a:t>
                      </a:r>
                      <a:r>
                        <a:rPr lang="en-US" sz="2800" baseline="0" dirty="0" smtClean="0">
                          <a:latin typeface="Times New Roman" pitchFamily="18" charset="0"/>
                          <a:cs typeface="Times New Roman" pitchFamily="18" charset="0"/>
                        </a:rPr>
                        <a:t> </a:t>
                      </a:r>
                      <a:r>
                        <a:rPr lang="en-US" sz="2800" baseline="0" dirty="0" err="1" smtClean="0">
                          <a:latin typeface="Times New Roman" pitchFamily="18" charset="0"/>
                          <a:cs typeface="Times New Roman" pitchFamily="18" charset="0"/>
                        </a:rPr>
                        <a:t>dựng</a:t>
                      </a:r>
                      <a:r>
                        <a:rPr lang="en-US" sz="2800" baseline="0" dirty="0" smtClean="0">
                          <a:latin typeface="Times New Roman" pitchFamily="18" charset="0"/>
                          <a:cs typeface="Times New Roman" pitchFamily="18" charset="0"/>
                        </a:rPr>
                        <a:t> </a:t>
                      </a:r>
                      <a:r>
                        <a:rPr lang="en-US" sz="2800" baseline="0" dirty="0" err="1" smtClean="0">
                          <a:latin typeface="Times New Roman" pitchFamily="18" charset="0"/>
                          <a:cs typeface="Times New Roman" pitchFamily="18" charset="0"/>
                        </a:rPr>
                        <a:t>cơ</a:t>
                      </a:r>
                      <a:r>
                        <a:rPr lang="en-US" sz="2800" baseline="0" dirty="0" smtClean="0">
                          <a:latin typeface="Times New Roman" pitchFamily="18" charset="0"/>
                          <a:cs typeface="Times New Roman" pitchFamily="18" charset="0"/>
                        </a:rPr>
                        <a:t> </a:t>
                      </a:r>
                      <a:r>
                        <a:rPr lang="en-US" sz="2800" baseline="0" dirty="0" err="1" smtClean="0">
                          <a:latin typeface="Times New Roman" pitchFamily="18" charset="0"/>
                          <a:cs typeface="Times New Roman" pitchFamily="18" charset="0"/>
                        </a:rPr>
                        <a:t>bản</a:t>
                      </a:r>
                      <a:r>
                        <a:rPr lang="en-US" sz="2800" baseline="0" dirty="0" smtClean="0">
                          <a:latin typeface="Times New Roman" pitchFamily="18" charset="0"/>
                          <a:cs typeface="Times New Roman" pitchFamily="18" charset="0"/>
                        </a:rPr>
                        <a:t> </a:t>
                      </a:r>
                      <a:r>
                        <a:rPr lang="en-US" sz="2800" baseline="0" dirty="0" err="1" smtClean="0">
                          <a:latin typeface="Times New Roman" pitchFamily="18" charset="0"/>
                          <a:cs typeface="Times New Roman" pitchFamily="18" charset="0"/>
                        </a:rPr>
                        <a:t>hoàn</a:t>
                      </a:r>
                      <a:r>
                        <a:rPr lang="en-US" sz="2800" baseline="0" dirty="0" smtClean="0">
                          <a:latin typeface="Times New Roman" pitchFamily="18" charset="0"/>
                          <a:cs typeface="Times New Roman" pitchFamily="18" charset="0"/>
                        </a:rPr>
                        <a:t> </a:t>
                      </a:r>
                      <a:r>
                        <a:rPr lang="en-US" sz="2800" baseline="0" dirty="0" err="1" smtClean="0">
                          <a:latin typeface="Times New Roman" pitchFamily="18" charset="0"/>
                          <a:cs typeface="Times New Roman" pitchFamily="18" charset="0"/>
                        </a:rPr>
                        <a:t>thành</a:t>
                      </a:r>
                      <a:endParaRPr lang="en-US" sz="2800" dirty="0">
                        <a:latin typeface="Times New Roman" pitchFamily="18" charset="0"/>
                        <a:cs typeface="Times New Roman" pitchFamily="18" charset="0"/>
                      </a:endParaRPr>
                    </a:p>
                  </a:txBody>
                  <a:tcPr/>
                </a:tc>
              </a:tr>
              <a:tr h="609600">
                <a:tc>
                  <a:txBody>
                    <a:bodyPr/>
                    <a:lstStyle/>
                    <a:p>
                      <a:pPr algn="ctr"/>
                      <a:r>
                        <a:rPr lang="en-US" sz="2800" dirty="0" smtClean="0">
                          <a:latin typeface="Times New Roman" pitchFamily="18" charset="0"/>
                          <a:cs typeface="Times New Roman" pitchFamily="18" charset="0"/>
                        </a:rPr>
                        <a:t>6</a:t>
                      </a:r>
                      <a:endParaRPr lang="en-US" sz="2800" dirty="0">
                        <a:latin typeface="Times New Roman" pitchFamily="18" charset="0"/>
                        <a:cs typeface="Times New Roman" pitchFamily="18" charset="0"/>
                      </a:endParaRPr>
                    </a:p>
                  </a:txBody>
                  <a:tcPr/>
                </a:tc>
                <a:tc>
                  <a:txBody>
                    <a:bodyPr/>
                    <a:lstStyle/>
                    <a:p>
                      <a:r>
                        <a:rPr lang="en-US" sz="2800" dirty="0" err="1" smtClean="0">
                          <a:latin typeface="Times New Roman" pitchFamily="18" charset="0"/>
                          <a:cs typeface="Times New Roman" pitchFamily="18" charset="0"/>
                        </a:rPr>
                        <a:t>Thực</a:t>
                      </a:r>
                      <a:r>
                        <a:rPr lang="en-US" sz="2800" baseline="0" dirty="0" smtClean="0">
                          <a:latin typeface="Times New Roman" pitchFamily="18" charset="0"/>
                          <a:cs typeface="Times New Roman" pitchFamily="18" charset="0"/>
                        </a:rPr>
                        <a:t> </a:t>
                      </a:r>
                      <a:r>
                        <a:rPr lang="en-US" sz="2800" baseline="0" dirty="0" err="1" smtClean="0">
                          <a:latin typeface="Times New Roman" pitchFamily="18" charset="0"/>
                          <a:cs typeface="Times New Roman" pitchFamily="18" charset="0"/>
                        </a:rPr>
                        <a:t>hiện</a:t>
                      </a:r>
                      <a:r>
                        <a:rPr lang="en-US" sz="2800" baseline="0" dirty="0" smtClean="0">
                          <a:latin typeface="Times New Roman" pitchFamily="18" charset="0"/>
                          <a:cs typeface="Times New Roman" pitchFamily="18" charset="0"/>
                        </a:rPr>
                        <a:t> </a:t>
                      </a:r>
                      <a:r>
                        <a:rPr lang="en-US" sz="2800" baseline="0" dirty="0" err="1" smtClean="0">
                          <a:latin typeface="Times New Roman" pitchFamily="18" charset="0"/>
                          <a:cs typeface="Times New Roman" pitchFamily="18" charset="0"/>
                        </a:rPr>
                        <a:t>các</a:t>
                      </a:r>
                      <a:r>
                        <a:rPr lang="en-US" sz="2800" baseline="0" dirty="0" smtClean="0">
                          <a:latin typeface="Times New Roman" pitchFamily="18" charset="0"/>
                          <a:cs typeface="Times New Roman" pitchFamily="18" charset="0"/>
                        </a:rPr>
                        <a:t> </a:t>
                      </a:r>
                      <a:r>
                        <a:rPr lang="en-US" sz="2800" baseline="0" dirty="0" err="1" smtClean="0">
                          <a:latin typeface="Times New Roman" pitchFamily="18" charset="0"/>
                          <a:cs typeface="Times New Roman" pitchFamily="18" charset="0"/>
                        </a:rPr>
                        <a:t>quyết</a:t>
                      </a:r>
                      <a:r>
                        <a:rPr lang="en-US" sz="2800" baseline="0" dirty="0" smtClean="0">
                          <a:latin typeface="Times New Roman" pitchFamily="18" charset="0"/>
                          <a:cs typeface="Times New Roman" pitchFamily="18" charset="0"/>
                        </a:rPr>
                        <a:t> </a:t>
                      </a:r>
                      <a:r>
                        <a:rPr lang="en-US" sz="2800" baseline="0" dirty="0" err="1" smtClean="0">
                          <a:latin typeface="Times New Roman" pitchFamily="18" charset="0"/>
                          <a:cs typeface="Times New Roman" pitchFamily="18" charset="0"/>
                        </a:rPr>
                        <a:t>định</a:t>
                      </a:r>
                      <a:r>
                        <a:rPr lang="en-US" sz="2800" baseline="0" dirty="0" smtClean="0">
                          <a:latin typeface="Times New Roman" pitchFamily="18" charset="0"/>
                          <a:cs typeface="Times New Roman" pitchFamily="18" charset="0"/>
                        </a:rPr>
                        <a:t> </a:t>
                      </a:r>
                      <a:r>
                        <a:rPr lang="en-US" sz="2800" baseline="0" dirty="0" err="1" smtClean="0">
                          <a:latin typeface="Times New Roman" pitchFamily="18" charset="0"/>
                          <a:cs typeface="Times New Roman" pitchFamily="18" charset="0"/>
                        </a:rPr>
                        <a:t>xử</a:t>
                      </a:r>
                      <a:r>
                        <a:rPr lang="en-US" sz="2800" baseline="0" dirty="0" smtClean="0">
                          <a:latin typeface="Times New Roman" pitchFamily="18" charset="0"/>
                          <a:cs typeface="Times New Roman" pitchFamily="18" charset="0"/>
                        </a:rPr>
                        <a:t> </a:t>
                      </a:r>
                      <a:r>
                        <a:rPr lang="en-US" sz="2800" baseline="0" dirty="0" err="1" smtClean="0">
                          <a:latin typeface="Times New Roman" pitchFamily="18" charset="0"/>
                          <a:cs typeface="Times New Roman" pitchFamily="18" charset="0"/>
                        </a:rPr>
                        <a:t>lý</a:t>
                      </a:r>
                      <a:r>
                        <a:rPr lang="en-US" sz="2800" baseline="0" dirty="0" smtClean="0">
                          <a:latin typeface="Times New Roman" pitchFamily="18" charset="0"/>
                          <a:cs typeface="Times New Roman" pitchFamily="18" charset="0"/>
                        </a:rPr>
                        <a:t> </a:t>
                      </a:r>
                      <a:r>
                        <a:rPr lang="en-US" sz="2800" baseline="0" dirty="0" err="1" smtClean="0">
                          <a:latin typeface="Times New Roman" pitchFamily="18" charset="0"/>
                          <a:cs typeface="Times New Roman" pitchFamily="18" charset="0"/>
                        </a:rPr>
                        <a:t>sau</a:t>
                      </a:r>
                      <a:r>
                        <a:rPr lang="en-US" sz="2800" baseline="0" dirty="0" smtClean="0">
                          <a:latin typeface="Times New Roman" pitchFamily="18" charset="0"/>
                          <a:cs typeface="Times New Roman" pitchFamily="18" charset="0"/>
                        </a:rPr>
                        <a:t> </a:t>
                      </a:r>
                      <a:r>
                        <a:rPr lang="en-US" sz="2800" baseline="0" dirty="0" err="1" smtClean="0">
                          <a:latin typeface="Times New Roman" pitchFamily="18" charset="0"/>
                          <a:cs typeface="Times New Roman" pitchFamily="18" charset="0"/>
                        </a:rPr>
                        <a:t>quyết</a:t>
                      </a:r>
                      <a:r>
                        <a:rPr lang="en-US" sz="2800" baseline="0" dirty="0" smtClean="0">
                          <a:latin typeface="Times New Roman" pitchFamily="18" charset="0"/>
                          <a:cs typeface="Times New Roman" pitchFamily="18" charset="0"/>
                        </a:rPr>
                        <a:t> </a:t>
                      </a:r>
                      <a:r>
                        <a:rPr lang="en-US" sz="2800" baseline="0" dirty="0" err="1" smtClean="0">
                          <a:latin typeface="Times New Roman" pitchFamily="18" charset="0"/>
                          <a:cs typeface="Times New Roman" pitchFamily="18" charset="0"/>
                        </a:rPr>
                        <a:t>toán</a:t>
                      </a:r>
                      <a:r>
                        <a:rPr lang="en-US" sz="2800" baseline="0" dirty="0" smtClean="0">
                          <a:latin typeface="Times New Roman" pitchFamily="18" charset="0"/>
                          <a:cs typeface="Times New Roman" pitchFamily="18" charset="0"/>
                        </a:rPr>
                        <a:t> (</a:t>
                      </a:r>
                      <a:r>
                        <a:rPr lang="en-US" sz="2800" baseline="0" dirty="0" err="1" smtClean="0">
                          <a:latin typeface="Times New Roman" pitchFamily="18" charset="0"/>
                          <a:cs typeface="Times New Roman" pitchFamily="18" charset="0"/>
                        </a:rPr>
                        <a:t>nếu</a:t>
                      </a:r>
                      <a:r>
                        <a:rPr lang="en-US" sz="2800" baseline="0" dirty="0" smtClean="0">
                          <a:latin typeface="Times New Roman" pitchFamily="18" charset="0"/>
                          <a:cs typeface="Times New Roman" pitchFamily="18" charset="0"/>
                        </a:rPr>
                        <a:t> </a:t>
                      </a:r>
                      <a:r>
                        <a:rPr lang="en-US" sz="2800" baseline="0" dirty="0" err="1" smtClean="0">
                          <a:latin typeface="Times New Roman" pitchFamily="18" charset="0"/>
                          <a:cs typeface="Times New Roman" pitchFamily="18" charset="0"/>
                        </a:rPr>
                        <a:t>có</a:t>
                      </a:r>
                      <a:r>
                        <a:rPr lang="en-US" sz="2800" baseline="0" dirty="0" smtClean="0">
                          <a:latin typeface="Times New Roman" pitchFamily="18" charset="0"/>
                          <a:cs typeface="Times New Roman" pitchFamily="18" charset="0"/>
                        </a:rPr>
                        <a:t>)</a:t>
                      </a:r>
                      <a:endParaRPr lang="en-US" sz="2800" dirty="0">
                        <a:latin typeface="Times New Roman" pitchFamily="18" charset="0"/>
                        <a:cs typeface="Times New Roman" pitchFamily="18" charset="0"/>
                      </a:endParaRPr>
                    </a:p>
                  </a:txBody>
                  <a:tcPr/>
                </a:tc>
              </a:tr>
            </a:tbl>
          </a:graphicData>
        </a:graphic>
      </p:graphicFrame>
    </p:spTree>
    <p:extLst>
      <p:ext uri="{BB962C8B-B14F-4D97-AF65-F5344CB8AC3E}">
        <p14:creationId xmlns:p14="http://schemas.microsoft.com/office/powerpoint/2010/main" xmlns="" val="10449150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301625"/>
            <a:ext cx="9063037" cy="508000"/>
          </a:xfrm>
        </p:spPr>
        <p:txBody>
          <a:bodyPr/>
          <a:lstStyle/>
          <a:p>
            <a:r>
              <a:rPr lang="en-US" dirty="0" smtClean="0">
                <a:latin typeface="Times New Roman" pitchFamily="18" charset="0"/>
                <a:cs typeface="Times New Roman" pitchFamily="18" charset="0"/>
              </a:rPr>
              <a:t>TÀI KHOẢN SỬ DỤNG</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503238" y="1190625"/>
            <a:ext cx="8861425" cy="4959350"/>
          </a:xfrm>
        </p:spPr>
        <p:txBody>
          <a:bodyPr/>
          <a:lstStyle/>
          <a:p>
            <a:pPr marL="457200" indent="-457200">
              <a:buFont typeface="+mj-lt"/>
              <a:buAutoNum type="arabicPeriod"/>
            </a:pPr>
            <a:r>
              <a:rPr lang="en-US" sz="2800" dirty="0" err="1"/>
              <a:t>Tài</a:t>
            </a:r>
            <a:r>
              <a:rPr lang="en-US" sz="2800" dirty="0"/>
              <a:t> </a:t>
            </a:r>
            <a:r>
              <a:rPr lang="en-US" sz="2800" dirty="0" err="1"/>
              <a:t>khoản</a:t>
            </a:r>
            <a:r>
              <a:rPr lang="en-US" sz="2800" dirty="0"/>
              <a:t> </a:t>
            </a:r>
            <a:r>
              <a:rPr lang="en-US" sz="2800" dirty="0" err="1"/>
              <a:t>trong</a:t>
            </a:r>
            <a:r>
              <a:rPr lang="en-US" sz="2800" dirty="0"/>
              <a:t> </a:t>
            </a:r>
            <a:r>
              <a:rPr lang="en-US" sz="2800" dirty="0" err="1"/>
              <a:t>bảng</a:t>
            </a:r>
            <a:endParaRPr lang="en-US" sz="2800" dirty="0"/>
          </a:p>
          <a:p>
            <a:pPr marL="857250" lvl="1" indent="-457200">
              <a:buFont typeface="+mj-lt"/>
              <a:buAutoNum type="arabicPeriod"/>
            </a:pPr>
            <a:r>
              <a:rPr lang="en-US" sz="2800" dirty="0" err="1"/>
              <a:t>Tài</a:t>
            </a:r>
            <a:r>
              <a:rPr lang="en-US" sz="2800" dirty="0"/>
              <a:t> </a:t>
            </a:r>
            <a:r>
              <a:rPr lang="en-US" sz="2800" dirty="0" err="1"/>
              <a:t>khoản</a:t>
            </a:r>
            <a:r>
              <a:rPr lang="en-US" sz="2800" dirty="0"/>
              <a:t> </a:t>
            </a:r>
            <a:r>
              <a:rPr lang="en-US" sz="2800" dirty="0" smtClean="0"/>
              <a:t>241: </a:t>
            </a:r>
            <a:r>
              <a:rPr lang="en-US" sz="2800" dirty="0" err="1" smtClean="0"/>
              <a:t>Xây</a:t>
            </a:r>
            <a:r>
              <a:rPr lang="en-US" sz="2800" dirty="0" smtClean="0"/>
              <a:t> </a:t>
            </a:r>
            <a:r>
              <a:rPr lang="en-US" sz="2800" dirty="0" err="1" smtClean="0"/>
              <a:t>dựng</a:t>
            </a:r>
            <a:r>
              <a:rPr lang="en-US" sz="2800" dirty="0" smtClean="0"/>
              <a:t> </a:t>
            </a:r>
            <a:r>
              <a:rPr lang="en-US" sz="2800" dirty="0" err="1" smtClean="0"/>
              <a:t>cơ</a:t>
            </a:r>
            <a:r>
              <a:rPr lang="en-US" sz="2800" dirty="0" smtClean="0"/>
              <a:t> </a:t>
            </a:r>
            <a:r>
              <a:rPr lang="en-US" sz="2800" dirty="0" err="1" smtClean="0"/>
              <a:t>bản</a:t>
            </a:r>
            <a:r>
              <a:rPr lang="en-US" sz="2800" dirty="0" smtClean="0"/>
              <a:t> </a:t>
            </a:r>
            <a:r>
              <a:rPr lang="en-US" sz="2800" dirty="0" err="1" smtClean="0"/>
              <a:t>dở</a:t>
            </a:r>
            <a:r>
              <a:rPr lang="en-US" sz="2800" dirty="0" smtClean="0"/>
              <a:t> dang</a:t>
            </a:r>
          </a:p>
          <a:p>
            <a:pPr marL="857250" lvl="1" indent="-457200">
              <a:buFont typeface="+mj-lt"/>
              <a:buAutoNum type="arabicPeriod"/>
            </a:pPr>
            <a:r>
              <a:rPr lang="en-US" sz="2800" dirty="0" smtClean="0"/>
              <a:t>TK 3664: </a:t>
            </a:r>
            <a:r>
              <a:rPr lang="en-US" sz="2800" dirty="0" err="1" smtClean="0"/>
              <a:t>Kinh</a:t>
            </a:r>
            <a:r>
              <a:rPr lang="en-US" sz="2800" dirty="0" smtClean="0"/>
              <a:t> </a:t>
            </a:r>
            <a:r>
              <a:rPr lang="en-US" sz="2800" dirty="0" err="1" smtClean="0"/>
              <a:t>phí</a:t>
            </a:r>
            <a:r>
              <a:rPr lang="en-US" sz="2800" dirty="0" smtClean="0"/>
              <a:t> </a:t>
            </a:r>
            <a:r>
              <a:rPr lang="en-US" sz="2800" dirty="0" err="1" smtClean="0"/>
              <a:t>đầu</a:t>
            </a:r>
            <a:r>
              <a:rPr lang="en-US" sz="2800" dirty="0" smtClean="0"/>
              <a:t> </a:t>
            </a:r>
            <a:r>
              <a:rPr lang="en-US" sz="2800" dirty="0" err="1" smtClean="0"/>
              <a:t>tư</a:t>
            </a:r>
            <a:r>
              <a:rPr lang="en-US" sz="2800" dirty="0" smtClean="0"/>
              <a:t> XDCB</a:t>
            </a:r>
            <a:endParaRPr lang="en-US" sz="2800" dirty="0"/>
          </a:p>
          <a:p>
            <a:pPr marL="457200" indent="-457200">
              <a:buFont typeface="+mj-lt"/>
              <a:buAutoNum type="arabicPeriod"/>
            </a:pPr>
            <a:r>
              <a:rPr lang="en-US" sz="2800" dirty="0" err="1" smtClean="0"/>
              <a:t>Tài</a:t>
            </a:r>
            <a:r>
              <a:rPr lang="en-US" sz="2800" dirty="0" smtClean="0"/>
              <a:t> </a:t>
            </a:r>
            <a:r>
              <a:rPr lang="en-US" sz="2800" dirty="0" err="1"/>
              <a:t>khoản</a:t>
            </a:r>
            <a:r>
              <a:rPr lang="en-US" sz="2800" dirty="0"/>
              <a:t> </a:t>
            </a:r>
            <a:r>
              <a:rPr lang="en-US" sz="2800" dirty="0" err="1"/>
              <a:t>ngoại</a:t>
            </a:r>
            <a:r>
              <a:rPr lang="en-US" sz="2800" dirty="0"/>
              <a:t> </a:t>
            </a:r>
            <a:r>
              <a:rPr lang="en-US" sz="2800" dirty="0" err="1"/>
              <a:t>bảng</a:t>
            </a:r>
            <a:r>
              <a:rPr lang="en-US" sz="2800" dirty="0"/>
              <a:t>:</a:t>
            </a:r>
          </a:p>
          <a:p>
            <a:pPr marL="857250" lvl="1" indent="-457200">
              <a:buFont typeface="+mj-lt"/>
              <a:buAutoNum type="arabicPeriod"/>
            </a:pPr>
            <a:r>
              <a:rPr lang="en-US" sz="2800" dirty="0"/>
              <a:t>TK </a:t>
            </a:r>
            <a:r>
              <a:rPr lang="en-US" sz="2800" dirty="0" smtClean="0"/>
              <a:t>009: </a:t>
            </a:r>
            <a:r>
              <a:rPr lang="en-US" sz="2800" dirty="0" err="1" smtClean="0"/>
              <a:t>Dự</a:t>
            </a:r>
            <a:r>
              <a:rPr lang="en-US" sz="2800" dirty="0" smtClean="0"/>
              <a:t> </a:t>
            </a:r>
            <a:r>
              <a:rPr lang="en-US" sz="2800" dirty="0" err="1" smtClean="0"/>
              <a:t>toán</a:t>
            </a:r>
            <a:r>
              <a:rPr lang="en-US" sz="2800" dirty="0" smtClean="0"/>
              <a:t> </a:t>
            </a:r>
            <a:r>
              <a:rPr lang="en-US" sz="2800" dirty="0" err="1" smtClean="0"/>
              <a:t>đầu</a:t>
            </a:r>
            <a:r>
              <a:rPr lang="en-US" sz="2800" dirty="0" smtClean="0"/>
              <a:t> </a:t>
            </a:r>
            <a:r>
              <a:rPr lang="en-US" sz="2800" dirty="0" err="1" smtClean="0"/>
              <a:t>tư</a:t>
            </a:r>
            <a:r>
              <a:rPr lang="en-US" sz="2800" dirty="0" smtClean="0"/>
              <a:t> XDCB</a:t>
            </a:r>
            <a:endParaRPr lang="en-US" sz="2800" dirty="0"/>
          </a:p>
          <a:p>
            <a:endParaRPr lang="en-US" dirty="0"/>
          </a:p>
        </p:txBody>
      </p:sp>
    </p:spTree>
    <p:extLst>
      <p:ext uri="{BB962C8B-B14F-4D97-AF65-F5344CB8AC3E}">
        <p14:creationId xmlns:p14="http://schemas.microsoft.com/office/powerpoint/2010/main" xmlns="" val="10229794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7331" y="123825"/>
            <a:ext cx="9411493" cy="685800"/>
          </a:xfrm>
        </p:spPr>
        <p:txBody>
          <a:bodyPr/>
          <a:lstStyle/>
          <a:p>
            <a:r>
              <a:rPr lang="en-US" dirty="0" smtClean="0">
                <a:latin typeface="Times New Roman" pitchFamily="18" charset="0"/>
                <a:cs typeface="Times New Roman" pitchFamily="18" charset="0"/>
              </a:rPr>
              <a:t>TÀI KHOẢN 241 – XÂY DỰNG CƠ BẢN DỞ DANG</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65931" y="809625"/>
            <a:ext cx="9182893" cy="6400800"/>
          </a:xfrm>
        </p:spPr>
        <p:txBody>
          <a:bodyPr/>
          <a:lstStyle/>
          <a:p>
            <a:pPr marL="0" indent="0">
              <a:buNone/>
            </a:pPr>
            <a:r>
              <a:rPr lang="en-US" dirty="0" smtClean="0"/>
              <a:t>1. TK 241 </a:t>
            </a:r>
            <a:r>
              <a:rPr lang="en-US" dirty="0" err="1" smtClean="0"/>
              <a:t>dùng</a:t>
            </a:r>
            <a:r>
              <a:rPr lang="en-US" dirty="0" smtClean="0"/>
              <a:t> </a:t>
            </a:r>
            <a:r>
              <a:rPr lang="en-US" dirty="0" err="1" smtClean="0"/>
              <a:t>để</a:t>
            </a:r>
            <a:r>
              <a:rPr lang="en-US" dirty="0" smtClean="0"/>
              <a:t> </a:t>
            </a:r>
            <a:r>
              <a:rPr lang="en-US" dirty="0" err="1" smtClean="0"/>
              <a:t>phản</a:t>
            </a:r>
            <a:r>
              <a:rPr lang="en-US" dirty="0" smtClean="0"/>
              <a:t> </a:t>
            </a:r>
            <a:r>
              <a:rPr lang="en-US" dirty="0" err="1" smtClean="0"/>
              <a:t>ánh</a:t>
            </a:r>
            <a:r>
              <a:rPr lang="en-US" dirty="0" smtClean="0"/>
              <a:t> </a:t>
            </a:r>
            <a:r>
              <a:rPr lang="en-US" dirty="0" err="1" smtClean="0"/>
              <a:t>tình</a:t>
            </a:r>
            <a:r>
              <a:rPr lang="en-US" dirty="0" smtClean="0"/>
              <a:t> </a:t>
            </a:r>
            <a:r>
              <a:rPr lang="en-US" dirty="0" err="1" smtClean="0"/>
              <a:t>hình</a:t>
            </a:r>
            <a:r>
              <a:rPr lang="en-US" dirty="0" smtClean="0"/>
              <a:t> </a:t>
            </a:r>
            <a:r>
              <a:rPr lang="en-US" dirty="0" err="1" smtClean="0"/>
              <a:t>biến</a:t>
            </a:r>
            <a:r>
              <a:rPr lang="en-US" dirty="0" smtClean="0"/>
              <a:t> </a:t>
            </a:r>
            <a:r>
              <a:rPr lang="en-US" dirty="0" err="1" smtClean="0"/>
              <a:t>động</a:t>
            </a:r>
            <a:r>
              <a:rPr lang="en-US" dirty="0" smtClean="0"/>
              <a:t> chi </a:t>
            </a:r>
            <a:r>
              <a:rPr lang="en-US" dirty="0" err="1" smtClean="0"/>
              <a:t>phí</a:t>
            </a:r>
            <a:r>
              <a:rPr lang="en-US" dirty="0" smtClean="0"/>
              <a:t> </a:t>
            </a:r>
            <a:r>
              <a:rPr lang="en-US" dirty="0" err="1" smtClean="0"/>
              <a:t>đầu</a:t>
            </a:r>
            <a:r>
              <a:rPr lang="en-US" dirty="0" smtClean="0"/>
              <a:t> </a:t>
            </a:r>
            <a:r>
              <a:rPr lang="en-US" dirty="0" err="1" smtClean="0"/>
              <a:t>tư</a:t>
            </a:r>
            <a:r>
              <a:rPr lang="en-US" dirty="0" smtClean="0"/>
              <a:t> </a:t>
            </a:r>
            <a:r>
              <a:rPr lang="en-US" dirty="0" err="1" smtClean="0"/>
              <a:t>xây</a:t>
            </a:r>
            <a:r>
              <a:rPr lang="en-US" dirty="0" smtClean="0"/>
              <a:t> </a:t>
            </a:r>
            <a:r>
              <a:rPr lang="en-US" dirty="0" err="1" smtClean="0"/>
              <a:t>dựng</a:t>
            </a:r>
            <a:r>
              <a:rPr lang="en-US" dirty="0" smtClean="0"/>
              <a:t> </a:t>
            </a:r>
            <a:r>
              <a:rPr lang="en-US" dirty="0" err="1" smtClean="0"/>
              <a:t>cơ</a:t>
            </a:r>
            <a:r>
              <a:rPr lang="en-US" dirty="0" smtClean="0"/>
              <a:t> </a:t>
            </a:r>
            <a:r>
              <a:rPr lang="en-US" dirty="0" err="1" smtClean="0"/>
              <a:t>bản</a:t>
            </a:r>
            <a:r>
              <a:rPr lang="en-US" dirty="0" smtClean="0"/>
              <a:t> </a:t>
            </a:r>
            <a:r>
              <a:rPr lang="en-US" dirty="0" err="1" smtClean="0"/>
              <a:t>dở</a:t>
            </a:r>
            <a:r>
              <a:rPr lang="en-US" dirty="0" smtClean="0"/>
              <a:t> dang </a:t>
            </a:r>
            <a:r>
              <a:rPr lang="en-US" dirty="0" err="1" smtClean="0"/>
              <a:t>phát</a:t>
            </a:r>
            <a:r>
              <a:rPr lang="en-US" dirty="0" smtClean="0"/>
              <a:t> </a:t>
            </a:r>
            <a:r>
              <a:rPr lang="en-US" dirty="0" err="1" smtClean="0"/>
              <a:t>sinh</a:t>
            </a:r>
            <a:r>
              <a:rPr lang="en-US" dirty="0" smtClean="0"/>
              <a:t> </a:t>
            </a:r>
            <a:r>
              <a:rPr lang="en-US" dirty="0" err="1" smtClean="0"/>
              <a:t>trong</a:t>
            </a:r>
            <a:r>
              <a:rPr lang="en-US" dirty="0" smtClean="0"/>
              <a:t> </a:t>
            </a:r>
            <a:r>
              <a:rPr lang="en-US" dirty="0" err="1" smtClean="0"/>
              <a:t>kỳ</a:t>
            </a:r>
            <a:r>
              <a:rPr lang="en-US" dirty="0" smtClean="0"/>
              <a:t>:</a:t>
            </a:r>
          </a:p>
          <a:p>
            <a:pPr lvl="1"/>
            <a:r>
              <a:rPr lang="en-US" dirty="0" err="1" smtClean="0"/>
              <a:t>Phát</a:t>
            </a:r>
            <a:r>
              <a:rPr lang="en-US" dirty="0" smtClean="0"/>
              <a:t> </a:t>
            </a:r>
            <a:r>
              <a:rPr lang="en-US" dirty="0" err="1" smtClean="0"/>
              <a:t>sinh</a:t>
            </a:r>
            <a:r>
              <a:rPr lang="en-US" dirty="0" smtClean="0"/>
              <a:t> </a:t>
            </a:r>
            <a:r>
              <a:rPr lang="en-US" dirty="0" err="1" smtClean="0"/>
              <a:t>Nợ</a:t>
            </a:r>
            <a:r>
              <a:rPr lang="en-US" dirty="0" smtClean="0"/>
              <a:t>: Chi </a:t>
            </a:r>
            <a:r>
              <a:rPr lang="en-US" dirty="0" err="1" smtClean="0"/>
              <a:t>phí</a:t>
            </a:r>
            <a:r>
              <a:rPr lang="en-US" dirty="0" smtClean="0"/>
              <a:t> </a:t>
            </a:r>
            <a:r>
              <a:rPr lang="en-US" dirty="0" err="1" smtClean="0"/>
              <a:t>thực</a:t>
            </a:r>
            <a:r>
              <a:rPr lang="en-US" dirty="0" smtClean="0"/>
              <a:t> </a:t>
            </a:r>
            <a:r>
              <a:rPr lang="en-US" dirty="0" err="1" smtClean="0"/>
              <a:t>tế</a:t>
            </a:r>
            <a:r>
              <a:rPr lang="en-US" dirty="0" smtClean="0"/>
              <a:t> </a:t>
            </a:r>
            <a:r>
              <a:rPr lang="en-US" dirty="0" err="1" smtClean="0"/>
              <a:t>về</a:t>
            </a:r>
            <a:r>
              <a:rPr lang="en-US" dirty="0" smtClean="0"/>
              <a:t> </a:t>
            </a:r>
            <a:r>
              <a:rPr lang="en-US" dirty="0" err="1" smtClean="0"/>
              <a:t>đầu</a:t>
            </a:r>
            <a:r>
              <a:rPr lang="en-US" dirty="0" smtClean="0"/>
              <a:t> </a:t>
            </a:r>
            <a:r>
              <a:rPr lang="en-US" dirty="0" err="1" smtClean="0"/>
              <a:t>tư</a:t>
            </a:r>
            <a:r>
              <a:rPr lang="en-US" dirty="0" smtClean="0"/>
              <a:t> XDCB </a:t>
            </a:r>
            <a:r>
              <a:rPr lang="en-US" dirty="0" err="1" smtClean="0"/>
              <a:t>phát</a:t>
            </a:r>
            <a:r>
              <a:rPr lang="en-US" dirty="0" smtClean="0"/>
              <a:t> </a:t>
            </a:r>
            <a:r>
              <a:rPr lang="en-US" dirty="0" err="1" smtClean="0"/>
              <a:t>sinh</a:t>
            </a:r>
            <a:r>
              <a:rPr lang="en-US" dirty="0" smtClean="0"/>
              <a:t> </a:t>
            </a:r>
            <a:r>
              <a:rPr lang="en-US" dirty="0" err="1" smtClean="0"/>
              <a:t>tăng</a:t>
            </a:r>
            <a:r>
              <a:rPr lang="en-US" dirty="0" smtClean="0"/>
              <a:t> </a:t>
            </a:r>
            <a:r>
              <a:rPr lang="en-US" dirty="0" err="1" smtClean="0"/>
              <a:t>trong</a:t>
            </a:r>
            <a:r>
              <a:rPr lang="en-US" dirty="0" smtClean="0"/>
              <a:t> </a:t>
            </a:r>
            <a:r>
              <a:rPr lang="en-US" dirty="0" err="1" smtClean="0"/>
              <a:t>kỳ</a:t>
            </a:r>
            <a:r>
              <a:rPr lang="en-US" dirty="0" smtClean="0"/>
              <a:t> chi </a:t>
            </a:r>
            <a:r>
              <a:rPr lang="en-US" dirty="0" err="1" smtClean="0"/>
              <a:t>tiết</a:t>
            </a:r>
            <a:r>
              <a:rPr lang="en-US" dirty="0" smtClean="0"/>
              <a:t> </a:t>
            </a:r>
            <a:r>
              <a:rPr lang="en-US" dirty="0" err="1" smtClean="0"/>
              <a:t>theo</a:t>
            </a:r>
            <a:r>
              <a:rPr lang="en-US" dirty="0" smtClean="0"/>
              <a:t> </a:t>
            </a:r>
            <a:r>
              <a:rPr lang="en-US" dirty="0" err="1" smtClean="0"/>
              <a:t>từng</a:t>
            </a:r>
            <a:r>
              <a:rPr lang="en-US" dirty="0" smtClean="0"/>
              <a:t> </a:t>
            </a:r>
            <a:r>
              <a:rPr lang="en-US" dirty="0" err="1" smtClean="0"/>
              <a:t>công</a:t>
            </a:r>
            <a:r>
              <a:rPr lang="en-US" dirty="0" smtClean="0"/>
              <a:t> </a:t>
            </a:r>
            <a:r>
              <a:rPr lang="en-US" dirty="0" err="1" smtClean="0"/>
              <a:t>trình</a:t>
            </a:r>
            <a:r>
              <a:rPr lang="en-US" dirty="0" smtClean="0"/>
              <a:t>, </a:t>
            </a:r>
            <a:r>
              <a:rPr lang="en-US" dirty="0" err="1" smtClean="0"/>
              <a:t>dự</a:t>
            </a:r>
            <a:r>
              <a:rPr lang="en-US" dirty="0" smtClean="0"/>
              <a:t> </a:t>
            </a:r>
            <a:r>
              <a:rPr lang="en-US" dirty="0" err="1" smtClean="0"/>
              <a:t>án</a:t>
            </a:r>
            <a:r>
              <a:rPr lang="en-US" dirty="0" smtClean="0"/>
              <a:t>.</a:t>
            </a:r>
          </a:p>
          <a:p>
            <a:pPr lvl="1"/>
            <a:r>
              <a:rPr lang="en-US" dirty="0" err="1" smtClean="0"/>
              <a:t>Phát</a:t>
            </a:r>
            <a:r>
              <a:rPr lang="en-US" dirty="0" smtClean="0"/>
              <a:t> </a:t>
            </a:r>
            <a:r>
              <a:rPr lang="en-US" dirty="0" err="1" smtClean="0"/>
              <a:t>sinh</a:t>
            </a:r>
            <a:r>
              <a:rPr lang="en-US" dirty="0" smtClean="0"/>
              <a:t> </a:t>
            </a:r>
            <a:r>
              <a:rPr lang="en-US" dirty="0" err="1" smtClean="0"/>
              <a:t>Có</a:t>
            </a:r>
            <a:r>
              <a:rPr lang="en-US" dirty="0" smtClean="0"/>
              <a:t>: </a:t>
            </a:r>
            <a:r>
              <a:rPr lang="en-US" dirty="0" err="1" smtClean="0"/>
              <a:t>Giá</a:t>
            </a:r>
            <a:r>
              <a:rPr lang="en-US" dirty="0" smtClean="0"/>
              <a:t> </a:t>
            </a:r>
            <a:r>
              <a:rPr lang="en-US" dirty="0" err="1" smtClean="0"/>
              <a:t>trị</a:t>
            </a:r>
            <a:r>
              <a:rPr lang="en-US" dirty="0" smtClean="0"/>
              <a:t> TSCĐ </a:t>
            </a:r>
            <a:r>
              <a:rPr lang="en-US" dirty="0" err="1" smtClean="0"/>
              <a:t>và</a:t>
            </a:r>
            <a:r>
              <a:rPr lang="en-US" dirty="0" smtClean="0"/>
              <a:t> </a:t>
            </a:r>
            <a:r>
              <a:rPr lang="en-US" dirty="0" err="1" smtClean="0"/>
              <a:t>các</a:t>
            </a:r>
            <a:r>
              <a:rPr lang="en-US" dirty="0" smtClean="0"/>
              <a:t> </a:t>
            </a:r>
            <a:r>
              <a:rPr lang="en-US" dirty="0" err="1" smtClean="0"/>
              <a:t>tài</a:t>
            </a:r>
            <a:r>
              <a:rPr lang="en-US" dirty="0" smtClean="0"/>
              <a:t> </a:t>
            </a:r>
            <a:r>
              <a:rPr lang="en-US" dirty="0" err="1" smtClean="0"/>
              <a:t>sản</a:t>
            </a:r>
            <a:r>
              <a:rPr lang="en-US" dirty="0" smtClean="0"/>
              <a:t> </a:t>
            </a:r>
            <a:r>
              <a:rPr lang="en-US" dirty="0" err="1" smtClean="0"/>
              <a:t>khác</a:t>
            </a:r>
            <a:r>
              <a:rPr lang="en-US" dirty="0" smtClean="0"/>
              <a:t> </a:t>
            </a:r>
            <a:r>
              <a:rPr lang="en-US" dirty="0" err="1" smtClean="0"/>
              <a:t>hình</a:t>
            </a:r>
            <a:r>
              <a:rPr lang="en-US" dirty="0" smtClean="0"/>
              <a:t> </a:t>
            </a:r>
            <a:r>
              <a:rPr lang="en-US" dirty="0" err="1" smtClean="0"/>
              <a:t>thành</a:t>
            </a:r>
            <a:r>
              <a:rPr lang="en-US" dirty="0" smtClean="0"/>
              <a:t> qua </a:t>
            </a:r>
            <a:r>
              <a:rPr lang="en-US" dirty="0" err="1" smtClean="0"/>
              <a:t>đầu</a:t>
            </a:r>
            <a:r>
              <a:rPr lang="en-US" dirty="0" smtClean="0"/>
              <a:t> </a:t>
            </a:r>
            <a:r>
              <a:rPr lang="en-US" dirty="0" err="1" smtClean="0"/>
              <a:t>tư</a:t>
            </a:r>
            <a:r>
              <a:rPr lang="en-US" dirty="0" smtClean="0"/>
              <a:t> XDCB </a:t>
            </a:r>
            <a:r>
              <a:rPr lang="en-US" dirty="0" err="1" smtClean="0"/>
              <a:t>hoàn</a:t>
            </a:r>
            <a:r>
              <a:rPr lang="en-US" dirty="0" smtClean="0"/>
              <a:t> </a:t>
            </a:r>
            <a:r>
              <a:rPr lang="en-US" dirty="0" err="1" smtClean="0"/>
              <a:t>thành</a:t>
            </a:r>
            <a:r>
              <a:rPr lang="en-US" dirty="0" smtClean="0"/>
              <a:t> </a:t>
            </a:r>
            <a:r>
              <a:rPr lang="en-US" dirty="0" err="1" smtClean="0"/>
              <a:t>đi</a:t>
            </a:r>
            <a:r>
              <a:rPr lang="en-US" dirty="0" smtClean="0"/>
              <a:t> </a:t>
            </a:r>
            <a:r>
              <a:rPr lang="en-US" dirty="0" err="1" smtClean="0"/>
              <a:t>vào</a:t>
            </a:r>
            <a:r>
              <a:rPr lang="en-US" dirty="0" smtClean="0"/>
              <a:t> </a:t>
            </a:r>
            <a:r>
              <a:rPr lang="en-US" dirty="0" err="1" smtClean="0"/>
              <a:t>sử</a:t>
            </a:r>
            <a:r>
              <a:rPr lang="en-US" dirty="0" smtClean="0"/>
              <a:t> </a:t>
            </a:r>
            <a:r>
              <a:rPr lang="en-US" dirty="0" err="1" smtClean="0"/>
              <a:t>dụng</a:t>
            </a:r>
            <a:r>
              <a:rPr lang="en-US" dirty="0" smtClean="0"/>
              <a:t> </a:t>
            </a:r>
            <a:r>
              <a:rPr lang="en-US" dirty="0" err="1" smtClean="0"/>
              <a:t>và</a:t>
            </a:r>
            <a:r>
              <a:rPr lang="en-US" dirty="0" smtClean="0"/>
              <a:t> </a:t>
            </a:r>
            <a:r>
              <a:rPr lang="en-US" dirty="0" err="1" smtClean="0"/>
              <a:t>các</a:t>
            </a:r>
            <a:r>
              <a:rPr lang="en-US" dirty="0" smtClean="0"/>
              <a:t> </a:t>
            </a:r>
            <a:r>
              <a:rPr lang="en-US" dirty="0" err="1" smtClean="0"/>
              <a:t>khoản</a:t>
            </a:r>
            <a:r>
              <a:rPr lang="en-US" dirty="0" smtClean="0"/>
              <a:t> </a:t>
            </a:r>
            <a:r>
              <a:rPr lang="en-US" dirty="0" err="1" smtClean="0"/>
              <a:t>ghi</a:t>
            </a:r>
            <a:r>
              <a:rPr lang="en-US" dirty="0" smtClean="0"/>
              <a:t> </a:t>
            </a:r>
            <a:r>
              <a:rPr lang="en-US" dirty="0" err="1" smtClean="0"/>
              <a:t>giảm</a:t>
            </a:r>
            <a:r>
              <a:rPr lang="en-US" dirty="0" smtClean="0"/>
              <a:t> chi </a:t>
            </a:r>
            <a:r>
              <a:rPr lang="en-US" dirty="0" err="1" smtClean="0"/>
              <a:t>phí</a:t>
            </a:r>
            <a:r>
              <a:rPr lang="en-US" dirty="0" smtClean="0"/>
              <a:t> </a:t>
            </a:r>
            <a:r>
              <a:rPr lang="en-US" dirty="0" err="1" smtClean="0"/>
              <a:t>đầu</a:t>
            </a:r>
            <a:r>
              <a:rPr lang="en-US" dirty="0" smtClean="0"/>
              <a:t> </a:t>
            </a:r>
            <a:r>
              <a:rPr lang="en-US" dirty="0" err="1" smtClean="0"/>
              <a:t>tư</a:t>
            </a:r>
            <a:r>
              <a:rPr lang="en-US" dirty="0" smtClean="0"/>
              <a:t> XDCB </a:t>
            </a:r>
            <a:r>
              <a:rPr lang="en-US" dirty="0" err="1" smtClean="0"/>
              <a:t>phát</a:t>
            </a:r>
            <a:r>
              <a:rPr lang="en-US" dirty="0" smtClean="0"/>
              <a:t> </a:t>
            </a:r>
            <a:r>
              <a:rPr lang="en-US" dirty="0" err="1" smtClean="0"/>
              <a:t>sinh</a:t>
            </a:r>
            <a:r>
              <a:rPr lang="en-US" dirty="0" smtClean="0"/>
              <a:t> </a:t>
            </a:r>
            <a:r>
              <a:rPr lang="en-US" dirty="0" err="1" smtClean="0"/>
              <a:t>trong</a:t>
            </a:r>
            <a:r>
              <a:rPr lang="en-US" dirty="0" smtClean="0"/>
              <a:t> </a:t>
            </a:r>
            <a:r>
              <a:rPr lang="en-US" dirty="0" err="1" smtClean="0"/>
              <a:t>kỳ</a:t>
            </a:r>
            <a:r>
              <a:rPr lang="en-US" dirty="0" smtClean="0"/>
              <a:t> (</a:t>
            </a:r>
            <a:r>
              <a:rPr lang="en-US" dirty="0" err="1" smtClean="0"/>
              <a:t>Nếu</a:t>
            </a:r>
            <a:r>
              <a:rPr lang="en-US" dirty="0" smtClean="0"/>
              <a:t> </a:t>
            </a:r>
            <a:r>
              <a:rPr lang="en-US" dirty="0" err="1" smtClean="0"/>
              <a:t>có</a:t>
            </a:r>
            <a:r>
              <a:rPr lang="en-US" dirty="0" smtClean="0"/>
              <a:t>)</a:t>
            </a:r>
            <a:endParaRPr lang="en-US" dirty="0"/>
          </a:p>
          <a:p>
            <a:pPr marL="514350" indent="-457200">
              <a:buAutoNum type="arabicPeriod" startAt="2"/>
            </a:pPr>
            <a:r>
              <a:rPr lang="en-US" dirty="0" err="1" smtClean="0"/>
              <a:t>Nguyên</a:t>
            </a:r>
            <a:r>
              <a:rPr lang="en-US" dirty="0" smtClean="0"/>
              <a:t> </a:t>
            </a:r>
            <a:r>
              <a:rPr lang="en-US" dirty="0" err="1" smtClean="0"/>
              <a:t>tắc</a:t>
            </a:r>
            <a:r>
              <a:rPr lang="en-US" dirty="0" smtClean="0"/>
              <a:t> </a:t>
            </a:r>
            <a:r>
              <a:rPr lang="en-US" dirty="0" err="1" smtClean="0"/>
              <a:t>hạch</a:t>
            </a:r>
            <a:r>
              <a:rPr lang="en-US" dirty="0" smtClean="0"/>
              <a:t> </a:t>
            </a:r>
            <a:r>
              <a:rPr lang="en-US" dirty="0" err="1" smtClean="0"/>
              <a:t>toán</a:t>
            </a:r>
            <a:r>
              <a:rPr lang="en-US" dirty="0" smtClean="0"/>
              <a:t>:</a:t>
            </a:r>
          </a:p>
          <a:p>
            <a:pPr lvl="1">
              <a:buFontTx/>
              <a:buChar char="-"/>
            </a:pPr>
            <a:r>
              <a:rPr lang="en-US" dirty="0" smtClean="0"/>
              <a:t>Chi </a:t>
            </a:r>
            <a:r>
              <a:rPr lang="en-US" dirty="0" err="1" smtClean="0"/>
              <a:t>phí</a:t>
            </a:r>
            <a:r>
              <a:rPr lang="en-US" dirty="0" smtClean="0"/>
              <a:t> ĐT XDCB </a:t>
            </a:r>
            <a:r>
              <a:rPr lang="en-US" dirty="0" err="1" smtClean="0"/>
              <a:t>phải</a:t>
            </a:r>
            <a:r>
              <a:rPr lang="en-US" dirty="0" smtClean="0"/>
              <a:t> </a:t>
            </a:r>
            <a:r>
              <a:rPr lang="en-US" dirty="0" err="1" smtClean="0"/>
              <a:t>phù</a:t>
            </a:r>
            <a:r>
              <a:rPr lang="en-US" dirty="0" smtClean="0"/>
              <a:t> </a:t>
            </a:r>
            <a:r>
              <a:rPr lang="en-US" dirty="0" err="1" smtClean="0"/>
              <a:t>hợp</a:t>
            </a:r>
            <a:r>
              <a:rPr lang="en-US" dirty="0" smtClean="0"/>
              <a:t> </a:t>
            </a:r>
            <a:r>
              <a:rPr lang="en-US" dirty="0" err="1" smtClean="0"/>
              <a:t>với</a:t>
            </a:r>
            <a:r>
              <a:rPr lang="en-US" dirty="0" smtClean="0"/>
              <a:t> </a:t>
            </a:r>
            <a:r>
              <a:rPr lang="en-US" dirty="0" err="1" smtClean="0"/>
              <a:t>dự</a:t>
            </a:r>
            <a:r>
              <a:rPr lang="en-US" dirty="0" smtClean="0"/>
              <a:t> </a:t>
            </a:r>
            <a:r>
              <a:rPr lang="en-US" dirty="0" err="1" smtClean="0"/>
              <a:t>toán</a:t>
            </a:r>
            <a:r>
              <a:rPr lang="en-US" dirty="0" smtClean="0"/>
              <a:t> </a:t>
            </a:r>
            <a:r>
              <a:rPr lang="en-US" dirty="0" err="1" smtClean="0"/>
              <a:t>đã</a:t>
            </a:r>
            <a:r>
              <a:rPr lang="en-US" dirty="0" smtClean="0"/>
              <a:t> </a:t>
            </a:r>
            <a:r>
              <a:rPr lang="en-US" dirty="0" err="1" smtClean="0"/>
              <a:t>lập</a:t>
            </a:r>
            <a:r>
              <a:rPr lang="en-US" dirty="0" smtClean="0"/>
              <a:t> </a:t>
            </a:r>
            <a:r>
              <a:rPr lang="en-US" dirty="0" err="1" smtClean="0"/>
              <a:t>cho</a:t>
            </a:r>
            <a:r>
              <a:rPr lang="en-US" dirty="0" smtClean="0"/>
              <a:t> </a:t>
            </a:r>
            <a:r>
              <a:rPr lang="en-US" dirty="0" err="1" smtClean="0"/>
              <a:t>công</a:t>
            </a:r>
            <a:r>
              <a:rPr lang="en-US" dirty="0" smtClean="0"/>
              <a:t> </a:t>
            </a:r>
            <a:r>
              <a:rPr lang="en-US" dirty="0" err="1" smtClean="0"/>
              <a:t>trình</a:t>
            </a:r>
            <a:r>
              <a:rPr lang="en-US" dirty="0" smtClean="0"/>
              <a:t>, </a:t>
            </a:r>
            <a:r>
              <a:rPr lang="en-US" dirty="0" err="1" smtClean="0"/>
              <a:t>phải</a:t>
            </a:r>
            <a:r>
              <a:rPr lang="en-US" dirty="0" smtClean="0"/>
              <a:t> </a:t>
            </a:r>
            <a:r>
              <a:rPr lang="en-US" dirty="0" err="1" smtClean="0"/>
              <a:t>có</a:t>
            </a:r>
            <a:r>
              <a:rPr lang="en-US" dirty="0" smtClean="0"/>
              <a:t> </a:t>
            </a:r>
            <a:r>
              <a:rPr lang="en-US" dirty="0" err="1" smtClean="0"/>
              <a:t>đầy</a:t>
            </a:r>
            <a:r>
              <a:rPr lang="en-US" dirty="0" smtClean="0"/>
              <a:t> </a:t>
            </a:r>
            <a:r>
              <a:rPr lang="en-US" dirty="0" err="1" smtClean="0"/>
              <a:t>đủ</a:t>
            </a:r>
            <a:r>
              <a:rPr lang="en-US" dirty="0" smtClean="0"/>
              <a:t> </a:t>
            </a:r>
            <a:r>
              <a:rPr lang="en-US" dirty="0" err="1" smtClean="0"/>
              <a:t>chứng</a:t>
            </a:r>
            <a:r>
              <a:rPr lang="en-US" dirty="0" smtClean="0"/>
              <a:t> </a:t>
            </a:r>
            <a:r>
              <a:rPr lang="en-US" dirty="0" err="1" smtClean="0"/>
              <a:t>từ</a:t>
            </a:r>
            <a:r>
              <a:rPr lang="en-US" dirty="0" smtClean="0"/>
              <a:t> </a:t>
            </a:r>
            <a:r>
              <a:rPr lang="en-US" dirty="0" err="1" smtClean="0"/>
              <a:t>hồ</a:t>
            </a:r>
            <a:r>
              <a:rPr lang="en-US" dirty="0" smtClean="0"/>
              <a:t> </a:t>
            </a:r>
            <a:r>
              <a:rPr lang="en-US" dirty="0" err="1" smtClean="0"/>
              <a:t>sơ</a:t>
            </a:r>
            <a:r>
              <a:rPr lang="en-US" dirty="0" smtClean="0"/>
              <a:t> </a:t>
            </a:r>
            <a:r>
              <a:rPr lang="en-US" dirty="0" err="1" smtClean="0"/>
              <a:t>hợp</a:t>
            </a:r>
            <a:r>
              <a:rPr lang="en-US" dirty="0" smtClean="0"/>
              <a:t> </a:t>
            </a:r>
            <a:r>
              <a:rPr lang="en-US" dirty="0" err="1" smtClean="0"/>
              <a:t>lệ</a:t>
            </a:r>
            <a:r>
              <a:rPr lang="en-US" dirty="0" smtClean="0"/>
              <a:t> </a:t>
            </a:r>
            <a:r>
              <a:rPr lang="en-US" dirty="0" err="1" smtClean="0"/>
              <a:t>và</a:t>
            </a:r>
            <a:r>
              <a:rPr lang="en-US" dirty="0" smtClean="0"/>
              <a:t> </a:t>
            </a:r>
            <a:r>
              <a:rPr lang="en-US" dirty="0" err="1" smtClean="0"/>
              <a:t>được</a:t>
            </a:r>
            <a:r>
              <a:rPr lang="en-US" dirty="0" smtClean="0"/>
              <a:t> </a:t>
            </a:r>
            <a:r>
              <a:rPr lang="en-US" dirty="0" err="1" smtClean="0"/>
              <a:t>mở</a:t>
            </a:r>
            <a:r>
              <a:rPr lang="en-US" dirty="0" smtClean="0"/>
              <a:t> chi </a:t>
            </a:r>
            <a:r>
              <a:rPr lang="en-US" dirty="0" err="1" smtClean="0"/>
              <a:t>tiết</a:t>
            </a:r>
            <a:r>
              <a:rPr lang="en-US" dirty="0" smtClean="0"/>
              <a:t> </a:t>
            </a:r>
            <a:r>
              <a:rPr lang="en-US" dirty="0" err="1" smtClean="0"/>
              <a:t>cho</a:t>
            </a:r>
            <a:r>
              <a:rPr lang="en-US" dirty="0" smtClean="0"/>
              <a:t> </a:t>
            </a:r>
            <a:r>
              <a:rPr lang="en-US" dirty="0" err="1" smtClean="0"/>
              <a:t>từng</a:t>
            </a:r>
            <a:r>
              <a:rPr lang="en-US" dirty="0" smtClean="0"/>
              <a:t> </a:t>
            </a:r>
            <a:r>
              <a:rPr lang="en-US" dirty="0" err="1" smtClean="0"/>
              <a:t>công</a:t>
            </a:r>
            <a:r>
              <a:rPr lang="en-US" dirty="0" smtClean="0"/>
              <a:t> </a:t>
            </a:r>
            <a:r>
              <a:rPr lang="en-US" dirty="0" err="1" smtClean="0"/>
              <a:t>trình</a:t>
            </a:r>
            <a:r>
              <a:rPr lang="en-US" dirty="0" smtClean="0"/>
              <a:t>, </a:t>
            </a:r>
            <a:r>
              <a:rPr lang="en-US" dirty="0" err="1" smtClean="0"/>
              <a:t>hạng</a:t>
            </a:r>
            <a:r>
              <a:rPr lang="en-US" dirty="0" smtClean="0"/>
              <a:t> </a:t>
            </a:r>
            <a:r>
              <a:rPr lang="en-US" dirty="0" err="1" smtClean="0"/>
              <a:t>mục</a:t>
            </a:r>
            <a:r>
              <a:rPr lang="en-US" dirty="0" smtClean="0"/>
              <a:t> </a:t>
            </a:r>
            <a:r>
              <a:rPr lang="en-US" dirty="0" err="1" smtClean="0"/>
              <a:t>công</a:t>
            </a:r>
            <a:r>
              <a:rPr lang="en-US" dirty="0" smtClean="0"/>
              <a:t> </a:t>
            </a:r>
            <a:r>
              <a:rPr lang="en-US" dirty="0" err="1" smtClean="0"/>
              <a:t>trình</a:t>
            </a:r>
            <a:r>
              <a:rPr lang="en-US" dirty="0" smtClean="0"/>
              <a:t> </a:t>
            </a:r>
            <a:r>
              <a:rPr lang="en-US" dirty="0" err="1" smtClean="0"/>
              <a:t>đầu</a:t>
            </a:r>
            <a:r>
              <a:rPr lang="en-US" dirty="0" smtClean="0"/>
              <a:t> </a:t>
            </a:r>
            <a:r>
              <a:rPr lang="en-US" dirty="0" err="1" smtClean="0"/>
              <a:t>tư</a:t>
            </a:r>
            <a:r>
              <a:rPr lang="en-US" dirty="0" smtClean="0"/>
              <a:t> </a:t>
            </a:r>
            <a:r>
              <a:rPr lang="en-US" dirty="0" err="1" smtClean="0"/>
              <a:t>xây</a:t>
            </a:r>
            <a:r>
              <a:rPr lang="en-US" dirty="0" smtClean="0"/>
              <a:t> </a:t>
            </a:r>
            <a:r>
              <a:rPr lang="en-US" dirty="0" err="1" smtClean="0"/>
              <a:t>dựng</a:t>
            </a:r>
            <a:r>
              <a:rPr lang="en-US" dirty="0" smtClean="0"/>
              <a:t>. </a:t>
            </a:r>
          </a:p>
          <a:p>
            <a:pPr lvl="1">
              <a:buFontTx/>
              <a:buChar char="-"/>
            </a:pPr>
            <a:r>
              <a:rPr lang="en-US" dirty="0" smtClean="0"/>
              <a:t>Chi </a:t>
            </a:r>
            <a:r>
              <a:rPr lang="en-US" dirty="0" err="1" smtClean="0"/>
              <a:t>phí</a:t>
            </a:r>
            <a:r>
              <a:rPr lang="en-US" dirty="0" smtClean="0"/>
              <a:t> </a:t>
            </a:r>
            <a:r>
              <a:rPr lang="en-US" dirty="0" err="1" smtClean="0"/>
              <a:t>trên</a:t>
            </a:r>
            <a:r>
              <a:rPr lang="en-US" dirty="0" smtClean="0"/>
              <a:t> TK 241 </a:t>
            </a:r>
            <a:r>
              <a:rPr lang="en-US" dirty="0" err="1" smtClean="0"/>
              <a:t>phải</a:t>
            </a:r>
            <a:r>
              <a:rPr lang="en-US" dirty="0" smtClean="0"/>
              <a:t> </a:t>
            </a:r>
            <a:r>
              <a:rPr lang="en-US" dirty="0" err="1" smtClean="0"/>
              <a:t>theo</a:t>
            </a:r>
            <a:r>
              <a:rPr lang="en-US" dirty="0" smtClean="0"/>
              <a:t> </a:t>
            </a:r>
            <a:r>
              <a:rPr lang="en-US" dirty="0" err="1" smtClean="0"/>
              <a:t>dõi</a:t>
            </a:r>
            <a:r>
              <a:rPr lang="en-US" dirty="0" smtClean="0"/>
              <a:t> </a:t>
            </a:r>
            <a:r>
              <a:rPr lang="en-US" dirty="0" err="1" smtClean="0"/>
              <a:t>được</a:t>
            </a:r>
            <a:r>
              <a:rPr lang="en-US" dirty="0" smtClean="0"/>
              <a:t> </a:t>
            </a:r>
            <a:r>
              <a:rPr lang="en-US" dirty="0" err="1" smtClean="0"/>
              <a:t>số</a:t>
            </a:r>
            <a:r>
              <a:rPr lang="en-US" dirty="0" smtClean="0"/>
              <a:t> </a:t>
            </a:r>
            <a:r>
              <a:rPr lang="en-US" dirty="0" err="1" smtClean="0"/>
              <a:t>lũy</a:t>
            </a:r>
            <a:r>
              <a:rPr lang="en-US" dirty="0" smtClean="0"/>
              <a:t> </a:t>
            </a:r>
            <a:r>
              <a:rPr lang="en-US" dirty="0" err="1" smtClean="0"/>
              <a:t>kế</a:t>
            </a:r>
            <a:r>
              <a:rPr lang="en-US" dirty="0" smtClean="0"/>
              <a:t> </a:t>
            </a:r>
            <a:r>
              <a:rPr lang="en-US" dirty="0" err="1" smtClean="0"/>
              <a:t>từ</a:t>
            </a:r>
            <a:r>
              <a:rPr lang="en-US" dirty="0" smtClean="0"/>
              <a:t> </a:t>
            </a:r>
            <a:r>
              <a:rPr lang="en-US" dirty="0" err="1" smtClean="0"/>
              <a:t>khi</a:t>
            </a:r>
            <a:r>
              <a:rPr lang="en-US" dirty="0" smtClean="0"/>
              <a:t> </a:t>
            </a:r>
            <a:r>
              <a:rPr lang="en-US" dirty="0" err="1" smtClean="0"/>
              <a:t>bắt</a:t>
            </a:r>
            <a:r>
              <a:rPr lang="en-US" dirty="0" smtClean="0"/>
              <a:t> </a:t>
            </a:r>
            <a:r>
              <a:rPr lang="en-US" dirty="0" err="1" smtClean="0"/>
              <a:t>đầu</a:t>
            </a:r>
            <a:r>
              <a:rPr lang="en-US" dirty="0" smtClean="0"/>
              <a:t> </a:t>
            </a:r>
            <a:r>
              <a:rPr lang="en-US" dirty="0" err="1" smtClean="0"/>
              <a:t>công</a:t>
            </a:r>
            <a:r>
              <a:rPr lang="en-US" dirty="0" smtClean="0"/>
              <a:t> </a:t>
            </a:r>
            <a:r>
              <a:rPr lang="en-US" dirty="0" err="1" smtClean="0"/>
              <a:t>trình</a:t>
            </a:r>
            <a:r>
              <a:rPr lang="en-US" dirty="0" smtClean="0"/>
              <a:t> </a:t>
            </a:r>
            <a:r>
              <a:rPr lang="en-US" dirty="0" err="1" smtClean="0"/>
              <a:t>đến</a:t>
            </a:r>
            <a:r>
              <a:rPr lang="en-US" dirty="0" smtClean="0"/>
              <a:t> </a:t>
            </a:r>
            <a:r>
              <a:rPr lang="en-US" dirty="0" err="1" smtClean="0"/>
              <a:t>khi</a:t>
            </a:r>
            <a:r>
              <a:rPr lang="en-US" dirty="0" smtClean="0"/>
              <a:t> </a:t>
            </a:r>
            <a:r>
              <a:rPr lang="en-US" dirty="0" err="1" smtClean="0"/>
              <a:t>hoàn</a:t>
            </a:r>
            <a:r>
              <a:rPr lang="en-US" dirty="0" smtClean="0"/>
              <a:t> </a:t>
            </a:r>
            <a:r>
              <a:rPr lang="en-US" dirty="0" err="1" smtClean="0"/>
              <a:t>thành</a:t>
            </a:r>
            <a:r>
              <a:rPr lang="en-US" dirty="0" smtClean="0"/>
              <a:t> </a:t>
            </a:r>
            <a:r>
              <a:rPr lang="en-US" dirty="0" err="1" smtClean="0"/>
              <a:t>bàn</a:t>
            </a:r>
            <a:r>
              <a:rPr lang="en-US" dirty="0" smtClean="0"/>
              <a:t> </a:t>
            </a:r>
            <a:r>
              <a:rPr lang="en-US" dirty="0" err="1" smtClean="0"/>
              <a:t>giao</a:t>
            </a:r>
            <a:r>
              <a:rPr lang="en-US" dirty="0" smtClean="0"/>
              <a:t> </a:t>
            </a:r>
            <a:r>
              <a:rPr lang="en-US" dirty="0" err="1" smtClean="0"/>
              <a:t>đưa</a:t>
            </a:r>
            <a:r>
              <a:rPr lang="en-US" dirty="0" smtClean="0"/>
              <a:t> </a:t>
            </a:r>
            <a:r>
              <a:rPr lang="en-US" dirty="0" err="1" smtClean="0"/>
              <a:t>công</a:t>
            </a:r>
            <a:r>
              <a:rPr lang="en-US" dirty="0" smtClean="0"/>
              <a:t> </a:t>
            </a:r>
            <a:r>
              <a:rPr lang="en-US" dirty="0" err="1" smtClean="0"/>
              <a:t>trình</a:t>
            </a:r>
            <a:r>
              <a:rPr lang="en-US" dirty="0" smtClean="0"/>
              <a:t> </a:t>
            </a:r>
            <a:r>
              <a:rPr lang="en-US" dirty="0" err="1" smtClean="0"/>
              <a:t>vào</a:t>
            </a:r>
            <a:r>
              <a:rPr lang="en-US" dirty="0" smtClean="0"/>
              <a:t> </a:t>
            </a:r>
            <a:r>
              <a:rPr lang="en-US" dirty="0" err="1" smtClean="0"/>
              <a:t>sử</a:t>
            </a:r>
            <a:r>
              <a:rPr lang="en-US" dirty="0" smtClean="0"/>
              <a:t> </a:t>
            </a:r>
            <a:r>
              <a:rPr lang="en-US" dirty="0" err="1" smtClean="0"/>
              <a:t>dụng</a:t>
            </a:r>
            <a:r>
              <a:rPr lang="en-US" dirty="0" smtClean="0"/>
              <a:t> </a:t>
            </a:r>
            <a:r>
              <a:rPr lang="en-US" dirty="0" err="1" smtClean="0"/>
              <a:t>và</a:t>
            </a:r>
            <a:r>
              <a:rPr lang="en-US" dirty="0" smtClean="0"/>
              <a:t> </a:t>
            </a:r>
            <a:r>
              <a:rPr lang="en-US" dirty="0" err="1" smtClean="0"/>
              <a:t>quyết</a:t>
            </a:r>
            <a:r>
              <a:rPr lang="en-US" dirty="0" smtClean="0"/>
              <a:t> </a:t>
            </a:r>
            <a:r>
              <a:rPr lang="en-US" dirty="0" err="1" smtClean="0"/>
              <a:t>toán</a:t>
            </a:r>
            <a:r>
              <a:rPr lang="en-US" dirty="0" smtClean="0"/>
              <a:t> </a:t>
            </a:r>
            <a:r>
              <a:rPr lang="en-US" dirty="0" err="1" smtClean="0"/>
              <a:t>được</a:t>
            </a:r>
            <a:r>
              <a:rPr lang="en-US" dirty="0" smtClean="0"/>
              <a:t> </a:t>
            </a:r>
            <a:r>
              <a:rPr lang="en-US" dirty="0" err="1" smtClean="0"/>
              <a:t>duyệt</a:t>
            </a:r>
            <a:r>
              <a:rPr lang="en-US" dirty="0" smtClean="0"/>
              <a:t>.</a:t>
            </a:r>
          </a:p>
          <a:p>
            <a:pPr lvl="1">
              <a:buFontTx/>
              <a:buChar char="-"/>
            </a:pPr>
            <a:r>
              <a:rPr lang="en-US" dirty="0" err="1" smtClean="0"/>
              <a:t>Khi</a:t>
            </a:r>
            <a:r>
              <a:rPr lang="en-US" dirty="0" smtClean="0"/>
              <a:t> </a:t>
            </a:r>
            <a:r>
              <a:rPr lang="en-US" dirty="0" err="1" smtClean="0"/>
              <a:t>công</a:t>
            </a:r>
            <a:r>
              <a:rPr lang="en-US" dirty="0" smtClean="0"/>
              <a:t> </a:t>
            </a:r>
            <a:r>
              <a:rPr lang="en-US" dirty="0" err="1" smtClean="0"/>
              <a:t>trình</a:t>
            </a:r>
            <a:r>
              <a:rPr lang="en-US" dirty="0" smtClean="0"/>
              <a:t> </a:t>
            </a:r>
            <a:r>
              <a:rPr lang="en-US" dirty="0" err="1" smtClean="0"/>
              <a:t>hoàn</a:t>
            </a:r>
            <a:r>
              <a:rPr lang="en-US" dirty="0" smtClean="0"/>
              <a:t> </a:t>
            </a:r>
            <a:r>
              <a:rPr lang="en-US" dirty="0" err="1" smtClean="0"/>
              <a:t>thành</a:t>
            </a:r>
            <a:r>
              <a:rPr lang="en-US" dirty="0" smtClean="0"/>
              <a:t> </a:t>
            </a:r>
            <a:r>
              <a:rPr lang="en-US" dirty="0" err="1" smtClean="0"/>
              <a:t>đưa</a:t>
            </a:r>
            <a:r>
              <a:rPr lang="en-US" dirty="0" smtClean="0"/>
              <a:t> </a:t>
            </a:r>
            <a:r>
              <a:rPr lang="en-US" dirty="0" err="1" smtClean="0"/>
              <a:t>vào</a:t>
            </a:r>
            <a:r>
              <a:rPr lang="en-US" dirty="0" smtClean="0"/>
              <a:t> </a:t>
            </a:r>
            <a:r>
              <a:rPr lang="en-US" dirty="0" err="1" smtClean="0"/>
              <a:t>sử</a:t>
            </a:r>
            <a:r>
              <a:rPr lang="en-US" dirty="0" smtClean="0"/>
              <a:t> </a:t>
            </a:r>
            <a:r>
              <a:rPr lang="en-US" dirty="0" err="1" smtClean="0"/>
              <a:t>dụng</a:t>
            </a:r>
            <a:r>
              <a:rPr lang="en-US" dirty="0" smtClean="0"/>
              <a:t>, </a:t>
            </a:r>
            <a:r>
              <a:rPr lang="en-US" dirty="0" err="1" smtClean="0"/>
              <a:t>cần</a:t>
            </a:r>
            <a:r>
              <a:rPr lang="en-US" dirty="0" smtClean="0"/>
              <a:t> </a:t>
            </a:r>
            <a:r>
              <a:rPr lang="en-US" dirty="0" err="1" smtClean="0"/>
              <a:t>quyết</a:t>
            </a:r>
            <a:r>
              <a:rPr lang="en-US" dirty="0" smtClean="0"/>
              <a:t> </a:t>
            </a:r>
            <a:r>
              <a:rPr lang="en-US" dirty="0" err="1" smtClean="0"/>
              <a:t>toán</a:t>
            </a:r>
            <a:r>
              <a:rPr lang="en-US" dirty="0" smtClean="0"/>
              <a:t> chi </a:t>
            </a:r>
            <a:r>
              <a:rPr lang="en-US" dirty="0" err="1" smtClean="0"/>
              <a:t>phí</a:t>
            </a:r>
            <a:r>
              <a:rPr lang="en-US" dirty="0" smtClean="0"/>
              <a:t> ĐTXDCB, </a:t>
            </a:r>
            <a:r>
              <a:rPr lang="en-US" dirty="0" err="1" smtClean="0"/>
              <a:t>ghi</a:t>
            </a:r>
            <a:r>
              <a:rPr lang="en-US" dirty="0" smtClean="0"/>
              <a:t> </a:t>
            </a:r>
            <a:r>
              <a:rPr lang="en-US" dirty="0" err="1" smtClean="0"/>
              <a:t>nhận</a:t>
            </a:r>
            <a:r>
              <a:rPr lang="en-US" dirty="0" smtClean="0"/>
              <a:t> </a:t>
            </a:r>
            <a:r>
              <a:rPr lang="en-US" dirty="0" err="1" smtClean="0"/>
              <a:t>giá</a:t>
            </a:r>
            <a:r>
              <a:rPr lang="en-US" dirty="0" smtClean="0"/>
              <a:t> </a:t>
            </a:r>
            <a:r>
              <a:rPr lang="en-US" dirty="0" err="1" smtClean="0"/>
              <a:t>trị</a:t>
            </a:r>
            <a:r>
              <a:rPr lang="en-US" dirty="0" smtClean="0"/>
              <a:t> </a:t>
            </a:r>
            <a:r>
              <a:rPr lang="en-US" dirty="0" err="1" smtClean="0"/>
              <a:t>hoàn</a:t>
            </a:r>
            <a:r>
              <a:rPr lang="en-US" dirty="0" smtClean="0"/>
              <a:t> </a:t>
            </a:r>
            <a:r>
              <a:rPr lang="en-US" dirty="0" err="1" smtClean="0"/>
              <a:t>thành</a:t>
            </a:r>
            <a:r>
              <a:rPr lang="en-US" dirty="0" smtClean="0"/>
              <a:t> </a:t>
            </a:r>
            <a:r>
              <a:rPr lang="en-US" dirty="0" err="1" smtClean="0"/>
              <a:t>đưa</a:t>
            </a:r>
            <a:r>
              <a:rPr lang="en-US" dirty="0" smtClean="0"/>
              <a:t> </a:t>
            </a:r>
            <a:r>
              <a:rPr lang="en-US" dirty="0" err="1" smtClean="0"/>
              <a:t>vào</a:t>
            </a:r>
            <a:r>
              <a:rPr lang="en-US" dirty="0" smtClean="0"/>
              <a:t> </a:t>
            </a:r>
            <a:r>
              <a:rPr lang="en-US" dirty="0" err="1" smtClean="0"/>
              <a:t>sử</a:t>
            </a:r>
            <a:r>
              <a:rPr lang="en-US" dirty="0" smtClean="0"/>
              <a:t> </a:t>
            </a:r>
            <a:r>
              <a:rPr lang="en-US" dirty="0" err="1" smtClean="0"/>
              <a:t>dụng</a:t>
            </a:r>
            <a:r>
              <a:rPr lang="en-US" dirty="0" smtClean="0"/>
              <a:t>.</a:t>
            </a:r>
          </a:p>
        </p:txBody>
      </p:sp>
    </p:spTree>
    <p:extLst>
      <p:ext uri="{BB962C8B-B14F-4D97-AF65-F5344CB8AC3E}">
        <p14:creationId xmlns:p14="http://schemas.microsoft.com/office/powerpoint/2010/main" xmlns="" val="29354204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301625"/>
            <a:ext cx="9063037" cy="736600"/>
          </a:xfrm>
        </p:spPr>
        <p:txBody>
          <a:bodyPr/>
          <a:lstStyle/>
          <a:p>
            <a:r>
              <a:rPr lang="en-US" dirty="0" smtClean="0">
                <a:latin typeface="Times New Roman" pitchFamily="18" charset="0"/>
                <a:cs typeface="Times New Roman" pitchFamily="18" charset="0"/>
              </a:rPr>
              <a:t>TÀI KHOẢN 3664 – KINH PHÍ ĐẦU TƯ XDCB</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694531" y="1343025"/>
            <a:ext cx="8861425" cy="5562600"/>
          </a:xfrm>
        </p:spPr>
        <p:txBody>
          <a:bodyPr/>
          <a:lstStyle/>
          <a:p>
            <a:r>
              <a:rPr lang="en-US" dirty="0" err="1" smtClean="0"/>
              <a:t>Tài</a:t>
            </a:r>
            <a:r>
              <a:rPr lang="en-US" dirty="0" smtClean="0"/>
              <a:t> </a:t>
            </a:r>
            <a:r>
              <a:rPr lang="en-US" dirty="0" err="1" smtClean="0"/>
              <a:t>khoản</a:t>
            </a:r>
            <a:r>
              <a:rPr lang="en-US" dirty="0" smtClean="0"/>
              <a:t> </a:t>
            </a:r>
            <a:r>
              <a:rPr lang="en-US" dirty="0" err="1" smtClean="0"/>
              <a:t>này</a:t>
            </a:r>
            <a:r>
              <a:rPr lang="en-US" dirty="0" smtClean="0"/>
              <a:t> </a:t>
            </a:r>
            <a:r>
              <a:rPr lang="en-US" dirty="0" err="1" smtClean="0"/>
              <a:t>dùng</a:t>
            </a:r>
            <a:r>
              <a:rPr lang="en-US" dirty="0" smtClean="0"/>
              <a:t> </a:t>
            </a:r>
            <a:r>
              <a:rPr lang="en-US" dirty="0" err="1" smtClean="0"/>
              <a:t>để</a:t>
            </a:r>
            <a:r>
              <a:rPr lang="en-US" dirty="0" smtClean="0"/>
              <a:t> </a:t>
            </a:r>
            <a:r>
              <a:rPr lang="en-US" dirty="0" err="1" smtClean="0"/>
              <a:t>phản</a:t>
            </a:r>
            <a:r>
              <a:rPr lang="en-US" dirty="0" smtClean="0"/>
              <a:t> </a:t>
            </a:r>
            <a:r>
              <a:rPr lang="en-US" dirty="0" err="1" smtClean="0"/>
              <a:t>ánh</a:t>
            </a:r>
            <a:r>
              <a:rPr lang="en-US" dirty="0" smtClean="0"/>
              <a:t> </a:t>
            </a:r>
            <a:r>
              <a:rPr lang="en-US" dirty="0" err="1" smtClean="0"/>
              <a:t>kinh</a:t>
            </a:r>
            <a:r>
              <a:rPr lang="en-US" dirty="0" smtClean="0"/>
              <a:t> </a:t>
            </a:r>
            <a:r>
              <a:rPr lang="en-US" dirty="0" err="1" smtClean="0"/>
              <a:t>phí</a:t>
            </a:r>
            <a:r>
              <a:rPr lang="en-US" dirty="0" smtClean="0"/>
              <a:t> </a:t>
            </a:r>
            <a:r>
              <a:rPr lang="en-US" dirty="0" err="1" smtClean="0"/>
              <a:t>đầu</a:t>
            </a:r>
            <a:r>
              <a:rPr lang="en-US" dirty="0" smtClean="0"/>
              <a:t> </a:t>
            </a:r>
            <a:r>
              <a:rPr lang="en-US" dirty="0" err="1" smtClean="0"/>
              <a:t>tư</a:t>
            </a:r>
            <a:r>
              <a:rPr lang="en-US" dirty="0" smtClean="0"/>
              <a:t> XDCB </a:t>
            </a:r>
            <a:r>
              <a:rPr lang="en-US" dirty="0" err="1" smtClean="0"/>
              <a:t>bằng</a:t>
            </a:r>
            <a:r>
              <a:rPr lang="en-US" dirty="0" smtClean="0"/>
              <a:t> </a:t>
            </a:r>
            <a:r>
              <a:rPr lang="en-US" dirty="0" err="1" smtClean="0"/>
              <a:t>nguồn</a:t>
            </a:r>
            <a:r>
              <a:rPr lang="en-US" dirty="0" smtClean="0"/>
              <a:t> NSNN </a:t>
            </a:r>
            <a:r>
              <a:rPr lang="en-US" dirty="0" err="1" smtClean="0"/>
              <a:t>cấp</a:t>
            </a:r>
            <a:r>
              <a:rPr lang="en-US" dirty="0" smtClean="0"/>
              <a:t> </a:t>
            </a:r>
            <a:r>
              <a:rPr lang="en-US" dirty="0" err="1" smtClean="0"/>
              <a:t>và</a:t>
            </a:r>
            <a:r>
              <a:rPr lang="en-US" dirty="0" smtClean="0"/>
              <a:t> </a:t>
            </a:r>
            <a:r>
              <a:rPr lang="en-US" dirty="0" err="1" smtClean="0"/>
              <a:t>nguồn</a:t>
            </a:r>
            <a:r>
              <a:rPr lang="en-US" dirty="0" smtClean="0"/>
              <a:t> </a:t>
            </a:r>
            <a:r>
              <a:rPr lang="en-US" dirty="0" err="1" smtClean="0"/>
              <a:t>khác</a:t>
            </a:r>
            <a:r>
              <a:rPr lang="en-US" dirty="0" smtClean="0"/>
              <a:t> (</a:t>
            </a:r>
            <a:r>
              <a:rPr lang="en-US" dirty="0" err="1" smtClean="0"/>
              <a:t>nếu</a:t>
            </a:r>
            <a:r>
              <a:rPr lang="en-US" dirty="0" smtClean="0"/>
              <a:t> </a:t>
            </a:r>
            <a:r>
              <a:rPr lang="en-US" dirty="0" err="1" smtClean="0"/>
              <a:t>có</a:t>
            </a:r>
            <a:r>
              <a:rPr lang="en-US" dirty="0" smtClean="0"/>
              <a:t>) </a:t>
            </a:r>
            <a:r>
              <a:rPr lang="en-US" dirty="0" err="1" smtClean="0"/>
              <a:t>đang</a:t>
            </a:r>
            <a:r>
              <a:rPr lang="en-US" dirty="0" smtClean="0"/>
              <a:t> </a:t>
            </a:r>
            <a:r>
              <a:rPr lang="en-US" dirty="0" err="1" smtClean="0"/>
              <a:t>trong</a:t>
            </a:r>
            <a:r>
              <a:rPr lang="en-US" dirty="0" smtClean="0"/>
              <a:t> </a:t>
            </a:r>
            <a:r>
              <a:rPr lang="en-US" dirty="0" err="1" smtClean="0"/>
              <a:t>quá</a:t>
            </a:r>
            <a:r>
              <a:rPr lang="en-US" dirty="0" smtClean="0"/>
              <a:t> </a:t>
            </a:r>
            <a:r>
              <a:rPr lang="en-US" dirty="0" err="1" smtClean="0"/>
              <a:t>trình</a:t>
            </a:r>
            <a:r>
              <a:rPr lang="en-US" dirty="0" smtClean="0"/>
              <a:t> XDCB </a:t>
            </a:r>
            <a:r>
              <a:rPr lang="en-US" dirty="0" err="1" smtClean="0"/>
              <a:t>dở</a:t>
            </a:r>
            <a:r>
              <a:rPr lang="en-US" dirty="0" smtClean="0"/>
              <a:t> dang</a:t>
            </a:r>
          </a:p>
          <a:p>
            <a:pPr lvl="1"/>
            <a:r>
              <a:rPr lang="en-US" dirty="0" err="1" smtClean="0"/>
              <a:t>Bên</a:t>
            </a:r>
            <a:r>
              <a:rPr lang="en-US" dirty="0" smtClean="0"/>
              <a:t> </a:t>
            </a:r>
            <a:r>
              <a:rPr lang="en-US" dirty="0" err="1" smtClean="0"/>
              <a:t>Nợ</a:t>
            </a:r>
            <a:r>
              <a:rPr lang="en-US" dirty="0" smtClean="0"/>
              <a:t>: </a:t>
            </a:r>
            <a:r>
              <a:rPr lang="en-US" dirty="0" err="1" smtClean="0"/>
              <a:t>Kết</a:t>
            </a:r>
            <a:r>
              <a:rPr lang="en-US" dirty="0" smtClean="0"/>
              <a:t> </a:t>
            </a:r>
            <a:r>
              <a:rPr lang="en-US" dirty="0" err="1" smtClean="0"/>
              <a:t>chuyển</a:t>
            </a:r>
            <a:r>
              <a:rPr lang="en-US" dirty="0" smtClean="0"/>
              <a:t> </a:t>
            </a:r>
            <a:r>
              <a:rPr lang="en-US" dirty="0" err="1" smtClean="0"/>
              <a:t>kinh</a:t>
            </a:r>
            <a:r>
              <a:rPr lang="en-US" dirty="0" smtClean="0"/>
              <a:t> </a:t>
            </a:r>
            <a:r>
              <a:rPr lang="en-US" dirty="0" err="1" smtClean="0"/>
              <a:t>phí</a:t>
            </a:r>
            <a:r>
              <a:rPr lang="en-US" dirty="0" smtClean="0"/>
              <a:t> </a:t>
            </a:r>
            <a:r>
              <a:rPr lang="en-US" dirty="0" err="1" smtClean="0"/>
              <a:t>đầu</a:t>
            </a:r>
            <a:r>
              <a:rPr lang="en-US" dirty="0" smtClean="0"/>
              <a:t> </a:t>
            </a:r>
            <a:r>
              <a:rPr lang="en-US" dirty="0" err="1" smtClean="0"/>
              <a:t>tư</a:t>
            </a:r>
            <a:r>
              <a:rPr lang="en-US" dirty="0" smtClean="0"/>
              <a:t> XDCB </a:t>
            </a:r>
            <a:r>
              <a:rPr lang="en-US" dirty="0" err="1" smtClean="0"/>
              <a:t>khi</a:t>
            </a:r>
            <a:r>
              <a:rPr lang="en-US" dirty="0" smtClean="0"/>
              <a:t> </a:t>
            </a:r>
            <a:r>
              <a:rPr lang="en-US" dirty="0" err="1" smtClean="0"/>
              <a:t>công</a:t>
            </a:r>
            <a:r>
              <a:rPr lang="en-US" dirty="0" smtClean="0"/>
              <a:t> </a:t>
            </a:r>
            <a:r>
              <a:rPr lang="en-US" dirty="0" err="1" smtClean="0"/>
              <a:t>trình</a:t>
            </a:r>
            <a:r>
              <a:rPr lang="en-US" dirty="0" smtClean="0"/>
              <a:t> XDCB </a:t>
            </a:r>
            <a:r>
              <a:rPr lang="en-US" dirty="0" err="1" smtClean="0"/>
              <a:t>hoàn</a:t>
            </a:r>
            <a:r>
              <a:rPr lang="en-US" dirty="0" smtClean="0"/>
              <a:t> </a:t>
            </a:r>
            <a:r>
              <a:rPr lang="en-US" dirty="0" err="1" smtClean="0"/>
              <a:t>thành</a:t>
            </a:r>
            <a:r>
              <a:rPr lang="en-US" dirty="0" smtClean="0"/>
              <a:t> </a:t>
            </a:r>
            <a:r>
              <a:rPr lang="en-US" dirty="0" err="1" smtClean="0"/>
              <a:t>bàn</a:t>
            </a:r>
            <a:r>
              <a:rPr lang="en-US" dirty="0" smtClean="0"/>
              <a:t> </a:t>
            </a:r>
            <a:r>
              <a:rPr lang="en-US" dirty="0" err="1" smtClean="0"/>
              <a:t>giao</a:t>
            </a:r>
            <a:endParaRPr lang="en-US" dirty="0" smtClean="0"/>
          </a:p>
          <a:p>
            <a:pPr lvl="1"/>
            <a:r>
              <a:rPr lang="en-US" dirty="0" err="1" smtClean="0"/>
              <a:t>Bên</a:t>
            </a:r>
            <a:r>
              <a:rPr lang="en-US" dirty="0" smtClean="0"/>
              <a:t> </a:t>
            </a:r>
            <a:r>
              <a:rPr lang="en-US" dirty="0" err="1" smtClean="0"/>
              <a:t>Có</a:t>
            </a:r>
            <a:r>
              <a:rPr lang="en-US" dirty="0" smtClean="0"/>
              <a:t>: </a:t>
            </a:r>
            <a:r>
              <a:rPr lang="en-US" dirty="0" err="1" smtClean="0"/>
              <a:t>Các</a:t>
            </a:r>
            <a:r>
              <a:rPr lang="en-US" dirty="0" smtClean="0"/>
              <a:t> </a:t>
            </a:r>
            <a:r>
              <a:rPr lang="en-US" dirty="0" err="1" smtClean="0"/>
              <a:t>khoản</a:t>
            </a:r>
            <a:r>
              <a:rPr lang="en-US" dirty="0" smtClean="0"/>
              <a:t> </a:t>
            </a:r>
            <a:r>
              <a:rPr lang="en-US" dirty="0" err="1" smtClean="0"/>
              <a:t>thu</a:t>
            </a:r>
            <a:r>
              <a:rPr lang="en-US" dirty="0" smtClean="0"/>
              <a:t> </a:t>
            </a:r>
            <a:r>
              <a:rPr lang="en-US" dirty="0" err="1" smtClean="0"/>
              <a:t>đã</a:t>
            </a:r>
            <a:r>
              <a:rPr lang="en-US" dirty="0" smtClean="0"/>
              <a:t> </a:t>
            </a:r>
            <a:r>
              <a:rPr lang="en-US" dirty="0" err="1" smtClean="0"/>
              <a:t>nhận</a:t>
            </a:r>
            <a:r>
              <a:rPr lang="en-US" dirty="0" smtClean="0"/>
              <a:t> </a:t>
            </a:r>
            <a:r>
              <a:rPr lang="en-US" dirty="0" err="1" smtClean="0"/>
              <a:t>trước</a:t>
            </a:r>
            <a:r>
              <a:rPr lang="en-US" dirty="0" smtClean="0"/>
              <a:t> </a:t>
            </a:r>
            <a:r>
              <a:rPr lang="en-US" dirty="0" err="1" smtClean="0"/>
              <a:t>để</a:t>
            </a:r>
            <a:r>
              <a:rPr lang="en-US" dirty="0" smtClean="0"/>
              <a:t> </a:t>
            </a:r>
            <a:r>
              <a:rPr lang="en-US" dirty="0" err="1" smtClean="0"/>
              <a:t>đầu</a:t>
            </a:r>
            <a:r>
              <a:rPr lang="en-US" dirty="0" smtClean="0"/>
              <a:t> </a:t>
            </a:r>
            <a:r>
              <a:rPr lang="en-US" dirty="0" err="1" smtClean="0"/>
              <a:t>tư</a:t>
            </a:r>
            <a:r>
              <a:rPr lang="en-US" dirty="0" smtClean="0"/>
              <a:t> </a:t>
            </a:r>
            <a:r>
              <a:rPr lang="en-US" dirty="0" err="1" smtClean="0"/>
              <a:t>xây</a:t>
            </a:r>
            <a:r>
              <a:rPr lang="en-US" dirty="0" smtClean="0"/>
              <a:t> </a:t>
            </a:r>
            <a:r>
              <a:rPr lang="en-US" dirty="0" err="1" smtClean="0"/>
              <a:t>dựng</a:t>
            </a:r>
            <a:r>
              <a:rPr lang="en-US" dirty="0" smtClean="0"/>
              <a:t> </a:t>
            </a:r>
            <a:r>
              <a:rPr lang="en-US" dirty="0" err="1" smtClean="0"/>
              <a:t>cơ</a:t>
            </a:r>
            <a:r>
              <a:rPr lang="en-US" dirty="0" smtClean="0"/>
              <a:t> </a:t>
            </a:r>
            <a:r>
              <a:rPr lang="en-US" dirty="0" err="1" smtClean="0"/>
              <a:t>bản</a:t>
            </a:r>
            <a:endParaRPr lang="en-US" dirty="0"/>
          </a:p>
        </p:txBody>
      </p:sp>
    </p:spTree>
    <p:extLst>
      <p:ext uri="{BB962C8B-B14F-4D97-AF65-F5344CB8AC3E}">
        <p14:creationId xmlns:p14="http://schemas.microsoft.com/office/powerpoint/2010/main" xmlns="" val="10146629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931" y="123825"/>
            <a:ext cx="9063037" cy="660400"/>
          </a:xfrm>
        </p:spPr>
        <p:txBody>
          <a:bodyPr/>
          <a:lstStyle/>
          <a:p>
            <a:r>
              <a:rPr lang="en-US" dirty="0" smtClean="0">
                <a:latin typeface="Times New Roman" pitchFamily="18" charset="0"/>
                <a:cs typeface="Times New Roman" pitchFamily="18" charset="0"/>
              </a:rPr>
              <a:t>TÀI KHOẢN 009 – DỰ TOÁN ĐẦU TƯ XDCB</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503238" y="885825"/>
            <a:ext cx="8861425" cy="5943600"/>
          </a:xfrm>
        </p:spPr>
        <p:txBody>
          <a:bodyPr/>
          <a:lstStyle/>
          <a:p>
            <a:pPr marL="0" indent="0">
              <a:buNone/>
            </a:pPr>
            <a:r>
              <a:rPr lang="en-US" dirty="0" smtClean="0"/>
              <a:t>1.  TK 009 </a:t>
            </a:r>
            <a:r>
              <a:rPr lang="en-US" dirty="0" err="1" smtClean="0"/>
              <a:t>dùng</a:t>
            </a:r>
            <a:r>
              <a:rPr lang="en-US" dirty="0" smtClean="0"/>
              <a:t> </a:t>
            </a:r>
            <a:r>
              <a:rPr lang="en-US" dirty="0" err="1" smtClean="0"/>
              <a:t>cho</a:t>
            </a:r>
            <a:r>
              <a:rPr lang="en-US" dirty="0" smtClean="0"/>
              <a:t> </a:t>
            </a:r>
            <a:r>
              <a:rPr lang="en-US" dirty="0" err="1" smtClean="0"/>
              <a:t>các</a:t>
            </a:r>
            <a:r>
              <a:rPr lang="en-US" dirty="0" smtClean="0"/>
              <a:t> </a:t>
            </a:r>
            <a:r>
              <a:rPr lang="en-US" dirty="0" err="1" smtClean="0"/>
              <a:t>đơn</a:t>
            </a:r>
            <a:r>
              <a:rPr lang="en-US" dirty="0" smtClean="0"/>
              <a:t> </a:t>
            </a:r>
            <a:r>
              <a:rPr lang="en-US" dirty="0" err="1" smtClean="0"/>
              <a:t>vị</a:t>
            </a:r>
            <a:r>
              <a:rPr lang="en-US" dirty="0" smtClean="0"/>
              <a:t> HCSN </a:t>
            </a:r>
            <a:r>
              <a:rPr lang="en-US" dirty="0" err="1" smtClean="0"/>
              <a:t>được</a:t>
            </a:r>
            <a:r>
              <a:rPr lang="en-US" dirty="0" smtClean="0"/>
              <a:t> </a:t>
            </a:r>
            <a:r>
              <a:rPr lang="en-US" dirty="0" err="1" smtClean="0"/>
              <a:t>ngân</a:t>
            </a:r>
            <a:r>
              <a:rPr lang="en-US" dirty="0" smtClean="0"/>
              <a:t> </a:t>
            </a:r>
            <a:r>
              <a:rPr lang="en-US" dirty="0" err="1" smtClean="0"/>
              <a:t>sách</a:t>
            </a:r>
            <a:r>
              <a:rPr lang="en-US" dirty="0" smtClean="0"/>
              <a:t> </a:t>
            </a:r>
            <a:r>
              <a:rPr lang="en-US" dirty="0" err="1" smtClean="0"/>
              <a:t>giao</a:t>
            </a:r>
            <a:r>
              <a:rPr lang="en-US" dirty="0" smtClean="0"/>
              <a:t> </a:t>
            </a:r>
            <a:r>
              <a:rPr lang="en-US" dirty="0" err="1" smtClean="0"/>
              <a:t>dự</a:t>
            </a:r>
            <a:r>
              <a:rPr lang="en-US" dirty="0" smtClean="0"/>
              <a:t> </a:t>
            </a:r>
            <a:r>
              <a:rPr lang="en-US" dirty="0" err="1" smtClean="0"/>
              <a:t>toán</a:t>
            </a:r>
            <a:r>
              <a:rPr lang="en-US" dirty="0" smtClean="0"/>
              <a:t> chi </a:t>
            </a:r>
            <a:r>
              <a:rPr lang="en-US" dirty="0" err="1" smtClean="0"/>
              <a:t>đầu</a:t>
            </a:r>
            <a:r>
              <a:rPr lang="en-US" dirty="0" smtClean="0"/>
              <a:t> </a:t>
            </a:r>
            <a:r>
              <a:rPr lang="en-US" dirty="0" err="1" smtClean="0"/>
              <a:t>tư</a:t>
            </a:r>
            <a:r>
              <a:rPr lang="en-US" dirty="0" smtClean="0"/>
              <a:t> XDCB </a:t>
            </a:r>
            <a:r>
              <a:rPr lang="en-US" dirty="0" err="1" smtClean="0"/>
              <a:t>để</a:t>
            </a:r>
            <a:r>
              <a:rPr lang="en-US" dirty="0" smtClean="0"/>
              <a:t> </a:t>
            </a:r>
            <a:r>
              <a:rPr lang="en-US" dirty="0" err="1" smtClean="0"/>
              <a:t>phản</a:t>
            </a:r>
            <a:r>
              <a:rPr lang="en-US" dirty="0" smtClean="0"/>
              <a:t> </a:t>
            </a:r>
            <a:r>
              <a:rPr lang="en-US" dirty="0" err="1" smtClean="0"/>
              <a:t>ánh</a:t>
            </a:r>
            <a:r>
              <a:rPr lang="en-US" dirty="0" smtClean="0"/>
              <a:t> </a:t>
            </a:r>
            <a:r>
              <a:rPr lang="en-US" dirty="0" err="1" smtClean="0"/>
              <a:t>số</a:t>
            </a:r>
            <a:r>
              <a:rPr lang="en-US" dirty="0" smtClean="0"/>
              <a:t> </a:t>
            </a:r>
            <a:r>
              <a:rPr lang="en-US" dirty="0" err="1" smtClean="0"/>
              <a:t>dự</a:t>
            </a:r>
            <a:r>
              <a:rPr lang="en-US" dirty="0" smtClean="0"/>
              <a:t> </a:t>
            </a:r>
            <a:r>
              <a:rPr lang="en-US" dirty="0" err="1" smtClean="0"/>
              <a:t>toán</a:t>
            </a:r>
            <a:r>
              <a:rPr lang="en-US" dirty="0" smtClean="0"/>
              <a:t> </a:t>
            </a:r>
            <a:r>
              <a:rPr lang="en-US" dirty="0" err="1" smtClean="0"/>
              <a:t>kinh</a:t>
            </a:r>
            <a:r>
              <a:rPr lang="en-US" dirty="0" smtClean="0"/>
              <a:t> </a:t>
            </a:r>
            <a:r>
              <a:rPr lang="en-US" dirty="0" err="1" smtClean="0"/>
              <a:t>phí</a:t>
            </a:r>
            <a:r>
              <a:rPr lang="en-US" dirty="0" smtClean="0"/>
              <a:t> </a:t>
            </a:r>
            <a:r>
              <a:rPr lang="en-US" dirty="0" err="1" smtClean="0"/>
              <a:t>ngân</a:t>
            </a:r>
            <a:r>
              <a:rPr lang="en-US" dirty="0" smtClean="0"/>
              <a:t> </a:t>
            </a:r>
            <a:r>
              <a:rPr lang="en-US" dirty="0" err="1" smtClean="0"/>
              <a:t>sách</a:t>
            </a:r>
            <a:r>
              <a:rPr lang="en-US" dirty="0" smtClean="0"/>
              <a:t> </a:t>
            </a:r>
            <a:r>
              <a:rPr lang="en-US" dirty="0" err="1" smtClean="0"/>
              <a:t>nhà</a:t>
            </a:r>
            <a:r>
              <a:rPr lang="en-US" dirty="0" smtClean="0"/>
              <a:t> </a:t>
            </a:r>
            <a:r>
              <a:rPr lang="en-US" dirty="0" err="1" smtClean="0"/>
              <a:t>nước</a:t>
            </a:r>
            <a:r>
              <a:rPr lang="en-US" dirty="0" smtClean="0"/>
              <a:t> </a:t>
            </a:r>
            <a:r>
              <a:rPr lang="en-US" dirty="0" err="1" smtClean="0"/>
              <a:t>giao</a:t>
            </a:r>
            <a:r>
              <a:rPr lang="en-US" dirty="0" smtClean="0"/>
              <a:t> </a:t>
            </a:r>
            <a:r>
              <a:rPr lang="en-US" dirty="0" err="1" smtClean="0"/>
              <a:t>và</a:t>
            </a:r>
            <a:r>
              <a:rPr lang="en-US" dirty="0" smtClean="0"/>
              <a:t> </a:t>
            </a:r>
            <a:r>
              <a:rPr lang="en-US" dirty="0" err="1" smtClean="0"/>
              <a:t>việc</a:t>
            </a:r>
            <a:r>
              <a:rPr lang="en-US" dirty="0" smtClean="0"/>
              <a:t> </a:t>
            </a:r>
            <a:r>
              <a:rPr lang="en-US" dirty="0" err="1" smtClean="0"/>
              <a:t>rút</a:t>
            </a:r>
            <a:r>
              <a:rPr lang="en-US" dirty="0" smtClean="0"/>
              <a:t> </a:t>
            </a:r>
            <a:r>
              <a:rPr lang="en-US" dirty="0" err="1" smtClean="0"/>
              <a:t>dự</a:t>
            </a:r>
            <a:r>
              <a:rPr lang="en-US" dirty="0" smtClean="0"/>
              <a:t> </a:t>
            </a:r>
            <a:r>
              <a:rPr lang="en-US" dirty="0" err="1" smtClean="0"/>
              <a:t>toán</a:t>
            </a:r>
            <a:r>
              <a:rPr lang="en-US" dirty="0" smtClean="0"/>
              <a:t> </a:t>
            </a:r>
            <a:r>
              <a:rPr lang="en-US" dirty="0" err="1" smtClean="0"/>
              <a:t>ra</a:t>
            </a:r>
            <a:r>
              <a:rPr lang="en-US" dirty="0" smtClean="0"/>
              <a:t> </a:t>
            </a:r>
            <a:r>
              <a:rPr lang="en-US" dirty="0" err="1" smtClean="0"/>
              <a:t>sử</a:t>
            </a:r>
            <a:r>
              <a:rPr lang="en-US" dirty="0" smtClean="0"/>
              <a:t> </a:t>
            </a:r>
            <a:r>
              <a:rPr lang="en-US" dirty="0" err="1" smtClean="0"/>
              <a:t>dụng</a:t>
            </a:r>
            <a:r>
              <a:rPr lang="en-US" dirty="0" smtClean="0"/>
              <a:t>.</a:t>
            </a:r>
          </a:p>
          <a:p>
            <a:pPr lvl="1" indent="-342900">
              <a:buFontTx/>
              <a:buChar char="-"/>
            </a:pPr>
            <a:r>
              <a:rPr lang="en-US" dirty="0" err="1" smtClean="0"/>
              <a:t>Bên</a:t>
            </a:r>
            <a:r>
              <a:rPr lang="en-US" dirty="0" smtClean="0"/>
              <a:t> </a:t>
            </a:r>
            <a:r>
              <a:rPr lang="en-US" dirty="0" err="1" smtClean="0"/>
              <a:t>Nợ</a:t>
            </a:r>
            <a:r>
              <a:rPr lang="en-US" dirty="0" smtClean="0"/>
              <a:t>: </a:t>
            </a:r>
            <a:r>
              <a:rPr lang="en-US" dirty="0" err="1" smtClean="0"/>
              <a:t>Số</a:t>
            </a:r>
            <a:r>
              <a:rPr lang="en-US" dirty="0" smtClean="0"/>
              <a:t> </a:t>
            </a:r>
            <a:r>
              <a:rPr lang="en-US" dirty="0" err="1" smtClean="0"/>
              <a:t>dự</a:t>
            </a:r>
            <a:r>
              <a:rPr lang="en-US" dirty="0" smtClean="0"/>
              <a:t> </a:t>
            </a:r>
            <a:r>
              <a:rPr lang="en-US" dirty="0" err="1" smtClean="0"/>
              <a:t>toán</a:t>
            </a:r>
            <a:r>
              <a:rPr lang="en-US" dirty="0" smtClean="0"/>
              <a:t> chi </a:t>
            </a:r>
            <a:r>
              <a:rPr lang="en-US" dirty="0" err="1" smtClean="0"/>
              <a:t>đầu</a:t>
            </a:r>
            <a:r>
              <a:rPr lang="en-US" dirty="0" smtClean="0"/>
              <a:t> </a:t>
            </a:r>
            <a:r>
              <a:rPr lang="en-US" dirty="0" err="1" smtClean="0"/>
              <a:t>tư</a:t>
            </a:r>
            <a:r>
              <a:rPr lang="en-US" dirty="0" smtClean="0"/>
              <a:t> XDCB </a:t>
            </a:r>
            <a:r>
              <a:rPr lang="en-US" dirty="0" err="1" smtClean="0"/>
              <a:t>được</a:t>
            </a:r>
            <a:r>
              <a:rPr lang="en-US" dirty="0" smtClean="0"/>
              <a:t> </a:t>
            </a:r>
            <a:r>
              <a:rPr lang="en-US" dirty="0" err="1" smtClean="0"/>
              <a:t>giao</a:t>
            </a:r>
            <a:r>
              <a:rPr lang="en-US" dirty="0" smtClean="0"/>
              <a:t> </a:t>
            </a:r>
            <a:r>
              <a:rPr lang="en-US" dirty="0" err="1" smtClean="0"/>
              <a:t>trong</a:t>
            </a:r>
            <a:r>
              <a:rPr lang="en-US" dirty="0" smtClean="0"/>
              <a:t> </a:t>
            </a:r>
            <a:r>
              <a:rPr lang="en-US" dirty="0" err="1" smtClean="0"/>
              <a:t>kỳ</a:t>
            </a:r>
            <a:r>
              <a:rPr lang="en-US" dirty="0" smtClean="0"/>
              <a:t>; </a:t>
            </a:r>
            <a:r>
              <a:rPr lang="en-US" dirty="0" err="1" smtClean="0"/>
              <a:t>Số</a:t>
            </a:r>
            <a:r>
              <a:rPr lang="en-US" dirty="0" smtClean="0"/>
              <a:t> </a:t>
            </a:r>
            <a:r>
              <a:rPr lang="en-US" dirty="0" err="1" smtClean="0"/>
              <a:t>dự</a:t>
            </a:r>
            <a:r>
              <a:rPr lang="en-US" dirty="0" smtClean="0"/>
              <a:t> </a:t>
            </a:r>
            <a:r>
              <a:rPr lang="en-US" dirty="0" err="1" smtClean="0"/>
              <a:t>toán</a:t>
            </a:r>
            <a:r>
              <a:rPr lang="en-US" dirty="0" smtClean="0"/>
              <a:t> </a:t>
            </a:r>
            <a:r>
              <a:rPr lang="en-US" dirty="0" err="1" smtClean="0"/>
              <a:t>bị</a:t>
            </a:r>
            <a:r>
              <a:rPr lang="en-US" dirty="0" smtClean="0"/>
              <a:t> </a:t>
            </a:r>
            <a:r>
              <a:rPr lang="en-US" dirty="0" err="1" smtClean="0"/>
              <a:t>hủy</a:t>
            </a:r>
            <a:r>
              <a:rPr lang="en-US" dirty="0" smtClean="0"/>
              <a:t>; </a:t>
            </a:r>
            <a:r>
              <a:rPr lang="en-US" dirty="0" err="1"/>
              <a:t>S</a:t>
            </a:r>
            <a:r>
              <a:rPr lang="en-US" dirty="0" err="1" smtClean="0"/>
              <a:t>ố</a:t>
            </a:r>
            <a:r>
              <a:rPr lang="en-US" dirty="0" smtClean="0"/>
              <a:t> </a:t>
            </a:r>
            <a:r>
              <a:rPr lang="en-US" dirty="0" err="1" smtClean="0"/>
              <a:t>dự</a:t>
            </a:r>
            <a:r>
              <a:rPr lang="en-US" dirty="0" smtClean="0"/>
              <a:t> </a:t>
            </a:r>
            <a:r>
              <a:rPr lang="en-US" dirty="0" err="1" smtClean="0"/>
              <a:t>toán</a:t>
            </a:r>
            <a:r>
              <a:rPr lang="en-US" dirty="0" smtClean="0"/>
              <a:t> </a:t>
            </a:r>
            <a:r>
              <a:rPr lang="en-US" dirty="0" err="1" smtClean="0"/>
              <a:t>điều</a:t>
            </a:r>
            <a:r>
              <a:rPr lang="en-US" dirty="0" smtClean="0"/>
              <a:t> </a:t>
            </a:r>
            <a:r>
              <a:rPr lang="en-US" dirty="0" err="1" smtClean="0"/>
              <a:t>chỉnh</a:t>
            </a:r>
            <a:r>
              <a:rPr lang="en-US" dirty="0" smtClean="0"/>
              <a:t> </a:t>
            </a:r>
            <a:r>
              <a:rPr lang="en-US" dirty="0" err="1" smtClean="0"/>
              <a:t>trong</a:t>
            </a:r>
            <a:r>
              <a:rPr lang="en-US" dirty="0" smtClean="0"/>
              <a:t> </a:t>
            </a:r>
            <a:r>
              <a:rPr lang="en-US" dirty="0" err="1" smtClean="0"/>
              <a:t>năm</a:t>
            </a:r>
            <a:endParaRPr lang="en-US" dirty="0" smtClean="0"/>
          </a:p>
          <a:p>
            <a:pPr lvl="1" indent="-342900">
              <a:buFontTx/>
              <a:buChar char="-"/>
            </a:pPr>
            <a:r>
              <a:rPr lang="en-US" dirty="0" err="1" smtClean="0"/>
              <a:t>Bên</a:t>
            </a:r>
            <a:r>
              <a:rPr lang="en-US" dirty="0" smtClean="0"/>
              <a:t> </a:t>
            </a:r>
            <a:r>
              <a:rPr lang="en-US" dirty="0" err="1" smtClean="0"/>
              <a:t>Có</a:t>
            </a:r>
            <a:r>
              <a:rPr lang="en-US" dirty="0" smtClean="0"/>
              <a:t>: </a:t>
            </a:r>
            <a:r>
              <a:rPr lang="en-US" dirty="0" err="1" smtClean="0"/>
              <a:t>Số</a:t>
            </a:r>
            <a:r>
              <a:rPr lang="en-US" dirty="0" smtClean="0"/>
              <a:t> </a:t>
            </a:r>
            <a:r>
              <a:rPr lang="en-US" dirty="0" err="1" smtClean="0"/>
              <a:t>rút</a:t>
            </a:r>
            <a:r>
              <a:rPr lang="en-US" dirty="0" smtClean="0"/>
              <a:t> </a:t>
            </a:r>
            <a:r>
              <a:rPr lang="en-US" dirty="0" err="1" smtClean="0"/>
              <a:t>dự</a:t>
            </a:r>
            <a:r>
              <a:rPr lang="en-US" dirty="0" smtClean="0"/>
              <a:t> </a:t>
            </a:r>
            <a:r>
              <a:rPr lang="en-US" dirty="0" err="1" smtClean="0"/>
              <a:t>toán</a:t>
            </a:r>
            <a:r>
              <a:rPr lang="en-US" dirty="0" smtClean="0"/>
              <a:t> chi XDCB </a:t>
            </a:r>
            <a:r>
              <a:rPr lang="en-US" dirty="0" err="1" smtClean="0"/>
              <a:t>để</a:t>
            </a:r>
            <a:r>
              <a:rPr lang="en-US" dirty="0" smtClean="0"/>
              <a:t> </a:t>
            </a:r>
            <a:r>
              <a:rPr lang="en-US" dirty="0" err="1" smtClean="0"/>
              <a:t>sử</a:t>
            </a:r>
            <a:r>
              <a:rPr lang="en-US" dirty="0" smtClean="0"/>
              <a:t> </a:t>
            </a:r>
            <a:r>
              <a:rPr lang="en-US" dirty="0" err="1" smtClean="0"/>
              <a:t>dụng</a:t>
            </a:r>
            <a:r>
              <a:rPr lang="en-US" dirty="0" smtClean="0"/>
              <a:t>; </a:t>
            </a:r>
            <a:r>
              <a:rPr lang="en-US" dirty="0" err="1" smtClean="0"/>
              <a:t>Số</a:t>
            </a:r>
            <a:r>
              <a:rPr lang="en-US" dirty="0" smtClean="0"/>
              <a:t> </a:t>
            </a:r>
            <a:r>
              <a:rPr lang="en-US" dirty="0" err="1" smtClean="0"/>
              <a:t>nộp</a:t>
            </a:r>
            <a:r>
              <a:rPr lang="en-US" dirty="0" smtClean="0"/>
              <a:t> </a:t>
            </a:r>
            <a:r>
              <a:rPr lang="en-US" dirty="0" err="1" smtClean="0"/>
              <a:t>giảm</a:t>
            </a:r>
            <a:r>
              <a:rPr lang="en-US" dirty="0" smtClean="0"/>
              <a:t> </a:t>
            </a:r>
            <a:r>
              <a:rPr lang="en-US" dirty="0" err="1" smtClean="0"/>
              <a:t>kinh</a:t>
            </a:r>
            <a:r>
              <a:rPr lang="en-US" dirty="0" smtClean="0"/>
              <a:t> </a:t>
            </a:r>
            <a:r>
              <a:rPr lang="en-US" dirty="0" err="1" smtClean="0"/>
              <a:t>phí</a:t>
            </a:r>
            <a:r>
              <a:rPr lang="en-US" dirty="0" smtClean="0"/>
              <a:t> </a:t>
            </a:r>
            <a:r>
              <a:rPr lang="en-US" dirty="0" err="1" smtClean="0"/>
              <a:t>đã</a:t>
            </a:r>
            <a:r>
              <a:rPr lang="en-US" dirty="0" smtClean="0"/>
              <a:t> </a:t>
            </a:r>
            <a:r>
              <a:rPr lang="en-US" dirty="0" err="1" smtClean="0"/>
              <a:t>rút</a:t>
            </a:r>
            <a:endParaRPr lang="en-US" dirty="0" smtClean="0"/>
          </a:p>
          <a:p>
            <a:pPr marL="457200" indent="-457200">
              <a:buAutoNum type="arabicPeriod" startAt="2"/>
            </a:pPr>
            <a:r>
              <a:rPr lang="en-US" dirty="0" err="1" smtClean="0"/>
              <a:t>Nguyên</a:t>
            </a:r>
            <a:r>
              <a:rPr lang="en-US" dirty="0" smtClean="0"/>
              <a:t> </a:t>
            </a:r>
            <a:r>
              <a:rPr lang="en-US" dirty="0" err="1" smtClean="0"/>
              <a:t>tắc</a:t>
            </a:r>
            <a:r>
              <a:rPr lang="en-US" dirty="0" smtClean="0"/>
              <a:t> </a:t>
            </a:r>
            <a:r>
              <a:rPr lang="en-US" dirty="0" err="1" smtClean="0"/>
              <a:t>hạch</a:t>
            </a:r>
            <a:r>
              <a:rPr lang="en-US" dirty="0" smtClean="0"/>
              <a:t> </a:t>
            </a:r>
            <a:r>
              <a:rPr lang="en-US" dirty="0" err="1" smtClean="0"/>
              <a:t>toán</a:t>
            </a:r>
            <a:r>
              <a:rPr lang="en-US" dirty="0" smtClean="0"/>
              <a:t>:</a:t>
            </a:r>
          </a:p>
          <a:p>
            <a:pPr marL="400050" lvl="1" indent="0">
              <a:buNone/>
            </a:pPr>
            <a:r>
              <a:rPr lang="en-US" dirty="0" smtClean="0"/>
              <a:t>- TK 009 </a:t>
            </a:r>
            <a:r>
              <a:rPr lang="en-US" dirty="0" err="1" smtClean="0"/>
              <a:t>phải</a:t>
            </a:r>
            <a:r>
              <a:rPr lang="en-US" dirty="0" smtClean="0"/>
              <a:t> </a:t>
            </a:r>
            <a:r>
              <a:rPr lang="en-US" dirty="0" err="1" smtClean="0"/>
              <a:t>được</a:t>
            </a:r>
            <a:r>
              <a:rPr lang="en-US" dirty="0" smtClean="0"/>
              <a:t> </a:t>
            </a:r>
            <a:r>
              <a:rPr lang="en-US" dirty="0" err="1" smtClean="0"/>
              <a:t>theo</a:t>
            </a:r>
            <a:r>
              <a:rPr lang="en-US" dirty="0" smtClean="0"/>
              <a:t> </a:t>
            </a:r>
            <a:r>
              <a:rPr lang="en-US" dirty="0" err="1" smtClean="0"/>
              <a:t>dõi</a:t>
            </a:r>
            <a:r>
              <a:rPr lang="en-US" dirty="0" smtClean="0"/>
              <a:t> chi </a:t>
            </a:r>
            <a:r>
              <a:rPr lang="en-US" dirty="0" err="1" smtClean="0"/>
              <a:t>tiết</a:t>
            </a:r>
            <a:r>
              <a:rPr lang="en-US" dirty="0" smtClean="0"/>
              <a:t> </a:t>
            </a:r>
            <a:r>
              <a:rPr lang="en-US" dirty="0" err="1" smtClean="0"/>
              <a:t>theo</a:t>
            </a:r>
            <a:r>
              <a:rPr lang="en-US" dirty="0" smtClean="0"/>
              <a:t> MLNS </a:t>
            </a:r>
            <a:r>
              <a:rPr lang="en-US" dirty="0" err="1" smtClean="0"/>
              <a:t>và</a:t>
            </a:r>
            <a:r>
              <a:rPr lang="en-US" dirty="0" smtClean="0"/>
              <a:t> </a:t>
            </a:r>
            <a:r>
              <a:rPr lang="en-US" dirty="0" err="1" smtClean="0"/>
              <a:t>mở</a:t>
            </a:r>
            <a:r>
              <a:rPr lang="en-US" dirty="0" smtClean="0"/>
              <a:t> </a:t>
            </a:r>
            <a:r>
              <a:rPr lang="en-US" dirty="0" err="1" smtClean="0"/>
              <a:t>theo</a:t>
            </a:r>
            <a:r>
              <a:rPr lang="en-US" dirty="0" smtClean="0"/>
              <a:t> </a:t>
            </a:r>
            <a:r>
              <a:rPr lang="en-US" dirty="0" err="1" smtClean="0"/>
              <a:t>niên</a:t>
            </a:r>
            <a:r>
              <a:rPr lang="en-US" dirty="0" smtClean="0"/>
              <a:t> </a:t>
            </a:r>
            <a:r>
              <a:rPr lang="en-US" dirty="0" err="1" smtClean="0"/>
              <a:t>độ</a:t>
            </a:r>
            <a:r>
              <a:rPr lang="en-US" dirty="0" smtClean="0"/>
              <a:t> </a:t>
            </a:r>
            <a:r>
              <a:rPr lang="en-US" dirty="0" err="1" smtClean="0"/>
              <a:t>năm</a:t>
            </a:r>
            <a:r>
              <a:rPr lang="en-US" dirty="0" smtClean="0"/>
              <a:t> </a:t>
            </a:r>
            <a:r>
              <a:rPr lang="en-US" dirty="0" err="1" smtClean="0"/>
              <a:t>trước</a:t>
            </a:r>
            <a:r>
              <a:rPr lang="en-US" dirty="0" smtClean="0"/>
              <a:t>, </a:t>
            </a:r>
            <a:r>
              <a:rPr lang="en-US" dirty="0" err="1" smtClean="0"/>
              <a:t>năm</a:t>
            </a:r>
            <a:r>
              <a:rPr lang="en-US" dirty="0" smtClean="0"/>
              <a:t> nay, </a:t>
            </a:r>
            <a:r>
              <a:rPr lang="en-US" dirty="0" err="1" smtClean="0"/>
              <a:t>năm</a:t>
            </a:r>
            <a:r>
              <a:rPr lang="en-US" dirty="0" smtClean="0"/>
              <a:t> </a:t>
            </a:r>
            <a:r>
              <a:rPr lang="en-US" dirty="0" err="1" smtClean="0"/>
              <a:t>sau</a:t>
            </a:r>
            <a:r>
              <a:rPr lang="en-US" dirty="0" smtClean="0"/>
              <a:t> </a:t>
            </a:r>
            <a:r>
              <a:rPr lang="en-US" dirty="0" err="1" smtClean="0"/>
              <a:t>để</a:t>
            </a:r>
            <a:r>
              <a:rPr lang="en-US" dirty="0" smtClean="0"/>
              <a:t> </a:t>
            </a:r>
            <a:r>
              <a:rPr lang="en-US" dirty="0" err="1" smtClean="0"/>
              <a:t>phục</a:t>
            </a:r>
            <a:r>
              <a:rPr lang="en-US" dirty="0" smtClean="0"/>
              <a:t> </a:t>
            </a:r>
            <a:r>
              <a:rPr lang="en-US" dirty="0" err="1" smtClean="0"/>
              <a:t>vụ</a:t>
            </a:r>
            <a:r>
              <a:rPr lang="en-US" dirty="0" smtClean="0"/>
              <a:t> </a:t>
            </a:r>
            <a:r>
              <a:rPr lang="en-US" dirty="0" err="1" smtClean="0"/>
              <a:t>lập</a:t>
            </a:r>
            <a:r>
              <a:rPr lang="en-US" dirty="0" smtClean="0"/>
              <a:t> </a:t>
            </a:r>
            <a:r>
              <a:rPr lang="en-US" dirty="0" err="1" smtClean="0"/>
              <a:t>báo</a:t>
            </a:r>
            <a:r>
              <a:rPr lang="en-US" dirty="0" smtClean="0"/>
              <a:t> </a:t>
            </a:r>
            <a:r>
              <a:rPr lang="en-US" dirty="0" err="1" smtClean="0"/>
              <a:t>cáo</a:t>
            </a:r>
            <a:r>
              <a:rPr lang="en-US" dirty="0" smtClean="0"/>
              <a:t> </a:t>
            </a:r>
            <a:r>
              <a:rPr lang="en-US" dirty="0" err="1" smtClean="0"/>
              <a:t>quyết</a:t>
            </a:r>
            <a:r>
              <a:rPr lang="en-US" dirty="0" smtClean="0"/>
              <a:t> </a:t>
            </a:r>
            <a:r>
              <a:rPr lang="en-US" dirty="0" err="1" smtClean="0"/>
              <a:t>toán</a:t>
            </a:r>
            <a:r>
              <a:rPr lang="en-US" dirty="0" smtClean="0"/>
              <a:t> </a:t>
            </a:r>
            <a:r>
              <a:rPr lang="en-US" dirty="0" err="1" smtClean="0"/>
              <a:t>ngân</a:t>
            </a:r>
            <a:r>
              <a:rPr lang="en-US" dirty="0" smtClean="0"/>
              <a:t> </a:t>
            </a:r>
            <a:r>
              <a:rPr lang="en-US" dirty="0" err="1" smtClean="0"/>
              <a:t>sách</a:t>
            </a:r>
            <a:r>
              <a:rPr lang="en-US" dirty="0" smtClean="0"/>
              <a:t> </a:t>
            </a:r>
            <a:r>
              <a:rPr lang="en-US" dirty="0" err="1" smtClean="0"/>
              <a:t>về</a:t>
            </a:r>
            <a:r>
              <a:rPr lang="en-US" dirty="0" smtClean="0"/>
              <a:t> </a:t>
            </a:r>
            <a:r>
              <a:rPr lang="en-US" dirty="0" err="1" smtClean="0"/>
              <a:t>tình</a:t>
            </a:r>
            <a:r>
              <a:rPr lang="en-US" dirty="0" smtClean="0"/>
              <a:t> </a:t>
            </a:r>
            <a:r>
              <a:rPr lang="en-US" dirty="0" err="1" smtClean="0"/>
              <a:t>hình</a:t>
            </a:r>
            <a:r>
              <a:rPr lang="en-US" dirty="0" smtClean="0"/>
              <a:t> </a:t>
            </a:r>
            <a:r>
              <a:rPr lang="en-US" dirty="0" err="1" smtClean="0"/>
              <a:t>giao</a:t>
            </a:r>
            <a:r>
              <a:rPr lang="en-US" dirty="0" smtClean="0"/>
              <a:t>, </a:t>
            </a:r>
            <a:r>
              <a:rPr lang="en-US" dirty="0" err="1" smtClean="0"/>
              <a:t>sử</a:t>
            </a:r>
            <a:r>
              <a:rPr lang="en-US" dirty="0" smtClean="0"/>
              <a:t> </a:t>
            </a:r>
            <a:r>
              <a:rPr lang="en-US" dirty="0" err="1" smtClean="0"/>
              <a:t>dụng</a:t>
            </a:r>
            <a:r>
              <a:rPr lang="en-US" dirty="0" smtClean="0"/>
              <a:t> </a:t>
            </a:r>
            <a:r>
              <a:rPr lang="en-US" dirty="0" err="1" smtClean="0"/>
              <a:t>dự</a:t>
            </a:r>
            <a:r>
              <a:rPr lang="en-US" dirty="0" smtClean="0"/>
              <a:t> </a:t>
            </a:r>
            <a:r>
              <a:rPr lang="en-US" dirty="0" err="1" smtClean="0"/>
              <a:t>toán</a:t>
            </a:r>
            <a:r>
              <a:rPr lang="en-US" dirty="0" smtClean="0"/>
              <a:t> </a:t>
            </a:r>
            <a:r>
              <a:rPr lang="en-US" dirty="0" err="1" smtClean="0"/>
              <a:t>đầu</a:t>
            </a:r>
            <a:r>
              <a:rPr lang="en-US" dirty="0" smtClean="0"/>
              <a:t> </a:t>
            </a:r>
            <a:r>
              <a:rPr lang="en-US" dirty="0" err="1" smtClean="0"/>
              <a:t>tư</a:t>
            </a:r>
            <a:r>
              <a:rPr lang="en-US" dirty="0" smtClean="0"/>
              <a:t> XDCB </a:t>
            </a:r>
            <a:r>
              <a:rPr lang="en-US" dirty="0" err="1" smtClean="0"/>
              <a:t>trong</a:t>
            </a:r>
            <a:r>
              <a:rPr lang="en-US" dirty="0" smtClean="0"/>
              <a:t> </a:t>
            </a:r>
            <a:r>
              <a:rPr lang="en-US" dirty="0" err="1" smtClean="0"/>
              <a:t>năm</a:t>
            </a:r>
            <a:r>
              <a:rPr lang="en-US" dirty="0" smtClean="0"/>
              <a:t> </a:t>
            </a:r>
            <a:r>
              <a:rPr lang="en-US" dirty="0" err="1" smtClean="0"/>
              <a:t>của</a:t>
            </a:r>
            <a:r>
              <a:rPr lang="en-US" dirty="0" smtClean="0"/>
              <a:t> </a:t>
            </a:r>
            <a:r>
              <a:rPr lang="en-US" dirty="0" err="1" smtClean="0"/>
              <a:t>đơn</a:t>
            </a:r>
            <a:r>
              <a:rPr lang="en-US" dirty="0" smtClean="0"/>
              <a:t> </a:t>
            </a:r>
            <a:r>
              <a:rPr lang="en-US" dirty="0" err="1" smtClean="0"/>
              <a:t>vị</a:t>
            </a:r>
            <a:r>
              <a:rPr lang="en-US" dirty="0" smtClean="0"/>
              <a:t>.</a:t>
            </a:r>
          </a:p>
        </p:txBody>
      </p:sp>
    </p:spTree>
    <p:extLst>
      <p:ext uri="{BB962C8B-B14F-4D97-AF65-F5344CB8AC3E}">
        <p14:creationId xmlns:p14="http://schemas.microsoft.com/office/powerpoint/2010/main" xmlns="" val="38710376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200025"/>
            <a:ext cx="9063037" cy="1066800"/>
          </a:xfrm>
        </p:spPr>
        <p:txBody>
          <a:bodyPr/>
          <a:lstStyle/>
          <a:p>
            <a:r>
              <a:rPr lang="en-US" dirty="0" smtClean="0">
                <a:latin typeface="Times New Roman" pitchFamily="18" charset="0"/>
                <a:cs typeface="Times New Roman" pitchFamily="18" charset="0"/>
              </a:rPr>
              <a:t>SƠ ĐỒ HẠCH TOÁN KẾ TOÁN CHỦ ĐẦU TƯ KHÔNG THÀNH LẬP BQLDA</a:t>
            </a:r>
            <a:endParaRPr lang="en-US" dirty="0">
              <a:latin typeface="Times New Roman" pitchFamily="18" charset="0"/>
              <a:cs typeface="Times New Roman" pitchFamily="18" charset="0"/>
            </a:endParaRPr>
          </a:p>
        </p:txBody>
      </p:sp>
      <p:sp>
        <p:nvSpPr>
          <p:cNvPr id="6" name="Content Placeholder 5"/>
          <p:cNvSpPr>
            <a:spLocks noGrp="1"/>
          </p:cNvSpPr>
          <p:nvPr>
            <p:ph idx="1"/>
          </p:nvPr>
        </p:nvSpPr>
        <p:spPr/>
        <p:txBody>
          <a:bodyPr/>
          <a:lstStyle/>
          <a:p>
            <a:endParaRPr lang="en-US"/>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61131" y="1647825"/>
            <a:ext cx="9686132" cy="5638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891364088"/>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Microsoft YaHei"/>
        <a:cs typeface=""/>
      </a:majorFont>
      <a:minorFont>
        <a:latin typeface="Arial"/>
        <a:ea typeface="Microsoft YaHe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ea typeface="Microsoft YaHei"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ea typeface="Microsoft YaHei" charset="-122"/>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40887</TotalTime>
  <Words>2332</Words>
  <Application>Microsoft Office PowerPoint</Application>
  <PresentationFormat>Custom</PresentationFormat>
  <Paragraphs>189</Paragraphs>
  <Slides>24</Slides>
  <Notes>2</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HƯỚNG DẪN HẠCH TOÁN  NGHIỆP VỤ KẾ TOÁN CHỦ ĐẦU TƯ</vt:lpstr>
      <vt:lpstr>NGHIỆP VỤ KẾ TOÁN CHỦ ĐẦU TƯ</vt:lpstr>
      <vt:lpstr>KHÁI NIỆM ĐƠN VỊ CHỦ ĐẦU TƯ</vt:lpstr>
      <vt:lpstr>NGHIỆP VỤ KẾ TOÁN CHỦ ĐẦU TƯ</vt:lpstr>
      <vt:lpstr>TÀI KHOẢN SỬ DỤNG</vt:lpstr>
      <vt:lpstr>TÀI KHOẢN 241 – XÂY DỰNG CƠ BẢN DỞ DANG</vt:lpstr>
      <vt:lpstr>TÀI KHOẢN 3664 – KINH PHÍ ĐẦU TƯ XDCB</vt:lpstr>
      <vt:lpstr>TÀI KHOẢN 009 – DỰ TOÁN ĐẦU TƯ XDCB</vt:lpstr>
      <vt:lpstr>SƠ ĐỒ HẠCH TOÁN KẾ TOÁN CHỦ ĐẦU TƯ KHÔNG THÀNH LẬP BQLDA</vt:lpstr>
      <vt:lpstr>PHƯƠNG PHÁP HẠCH TOÁN KẾ TOÁN MỘT SỐ NGHIỆP VỤ CHỦ YẾU</vt:lpstr>
      <vt:lpstr>PHƯƠNG PHÁP HẠCH TOÁN KẾ TOÁN MỘT SỐ NGHIỆP VỤ CHỦ YẾU</vt:lpstr>
      <vt:lpstr>CÁC ĐIỂM THAY ĐỔI SO VỚI CHẾ ĐỘ CŨ</vt:lpstr>
      <vt:lpstr>2. NGHIỆP VỤ KẾ TOÁN CHI HOẠT ĐỘNG SỰ NGHIỆP</vt:lpstr>
      <vt:lpstr>NGHIỆP VỤ KẾ TOÁN CHI HOẠT ĐỘNG SỰ NGHIỆP</vt:lpstr>
      <vt:lpstr>NGHIỆP VỤ KẾ TOÁN CHI HOẠT ĐỘNG SỰ NGHIỆP</vt:lpstr>
      <vt:lpstr>NGHIỆP VỤ KẾ TOÁN CHI HOẠT ĐỘNG SỰ NGHIỆP</vt:lpstr>
      <vt:lpstr>TÀI KHOẢN SỬ DỤNG</vt:lpstr>
      <vt:lpstr>TÀI KHOẢN 611 - CHI PHÍ HOẠT ĐỘNG</vt:lpstr>
      <vt:lpstr>TÀI KHOẢN 611 - CHI PHÍ HOẠT ĐỘNG</vt:lpstr>
      <vt:lpstr>TÀI KHOẢN 611 - CHI PHÍ HOẠT ĐỘNG</vt:lpstr>
      <vt:lpstr>SƠ ĐỒ HẠCH TOÁN CHI HOẠT ĐỘNG SỰ NGHIỆP</vt:lpstr>
      <vt:lpstr>CÁC THAY ĐỔI CỦA TÀI KHOẢN</vt:lpstr>
      <vt:lpstr>HẠCH TOÁN THẶNG DƯ (THÂM HỤT) LŨY KẾ</vt:lpstr>
      <vt:lpstr>Slide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HP</dc:creator>
  <cp:lastModifiedBy>Viet Hung</cp:lastModifiedBy>
  <cp:revision>647</cp:revision>
  <cp:lastPrinted>1601-01-01T00:00:00Z</cp:lastPrinted>
  <dcterms:created xsi:type="dcterms:W3CDTF">2014-01-10T01:49:19Z</dcterms:created>
  <dcterms:modified xsi:type="dcterms:W3CDTF">2018-01-10T16:08:32Z</dcterms:modified>
</cp:coreProperties>
</file>